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ilors" panose="02000000000000000000" charset="0"/>
      <p:regular r:id="rId20"/>
    </p:embeddedFont>
    <p:embeddedFont>
      <p:font typeface="Canva Sans" panose="020B0604020202020204" charset="0"/>
      <p:regular r:id="rId21"/>
    </p:embeddedFont>
    <p:embeddedFont>
      <p:font typeface="Sanchez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0.svg"/><Relationship Id="rId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32.sv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3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0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downwindkennels.com/me/SubjectLinks/art/colourwheelinfo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8622" y="5143500"/>
            <a:ext cx="5679913" cy="6216047"/>
          </a:xfrm>
          <a:custGeom>
            <a:avLst/>
            <a:gdLst/>
            <a:ahLst/>
            <a:cxnLst/>
            <a:rect l="l" t="t" r="r" b="b"/>
            <a:pathLst>
              <a:path w="5679913" h="6216047">
                <a:moveTo>
                  <a:pt x="0" y="0"/>
                </a:moveTo>
                <a:lnTo>
                  <a:pt x="5679913" y="0"/>
                </a:lnTo>
                <a:lnTo>
                  <a:pt x="5679913" y="6216047"/>
                </a:lnTo>
                <a:lnTo>
                  <a:pt x="0" y="6216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30635">
            <a:off x="-70490" y="663592"/>
            <a:ext cx="641954" cy="6419542"/>
          </a:xfrm>
          <a:custGeom>
            <a:avLst/>
            <a:gdLst/>
            <a:ahLst/>
            <a:cxnLst/>
            <a:rect l="l" t="t" r="r" b="b"/>
            <a:pathLst>
              <a:path w="641954" h="6419542">
                <a:moveTo>
                  <a:pt x="0" y="0"/>
                </a:moveTo>
                <a:lnTo>
                  <a:pt x="641954" y="0"/>
                </a:lnTo>
                <a:lnTo>
                  <a:pt x="641954" y="6419541"/>
                </a:lnTo>
                <a:lnTo>
                  <a:pt x="0" y="641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142690">
            <a:off x="7481618" y="5654023"/>
            <a:ext cx="985412" cy="7038658"/>
          </a:xfrm>
          <a:custGeom>
            <a:avLst/>
            <a:gdLst/>
            <a:ahLst/>
            <a:cxnLst/>
            <a:rect l="l" t="t" r="r" b="b"/>
            <a:pathLst>
              <a:path w="985412" h="7038658">
                <a:moveTo>
                  <a:pt x="0" y="0"/>
                </a:moveTo>
                <a:lnTo>
                  <a:pt x="985412" y="0"/>
                </a:lnTo>
                <a:lnTo>
                  <a:pt x="985412" y="7038658"/>
                </a:lnTo>
                <a:lnTo>
                  <a:pt x="0" y="7038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488709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042553" y="2144209"/>
            <a:ext cx="7564994" cy="389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1"/>
              </a:lnSpc>
            </a:pPr>
            <a:r>
              <a:rPr lang="en-US" sz="17049" spc="-443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COLOUR</a:t>
            </a:r>
          </a:p>
          <a:p>
            <a:pPr algn="ctr">
              <a:lnSpc>
                <a:spcPts val="14151"/>
              </a:lnSpc>
            </a:pPr>
            <a:r>
              <a:rPr lang="en-US" sz="17049" spc="-443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WHEEL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81357" y="5855271"/>
            <a:ext cx="6200483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 dirty="0">
                <a:solidFill>
                  <a:srgbClr val="3B3433"/>
                </a:solidFill>
                <a:latin typeface="Sanchez"/>
                <a:ea typeface="Sanchez"/>
                <a:cs typeface="Sanchez"/>
                <a:sym typeface="Sanchez"/>
              </a:rPr>
              <a:t>COMPLEMENTARY </a:t>
            </a:r>
          </a:p>
          <a:p>
            <a:pPr algn="ctr">
              <a:lnSpc>
                <a:spcPts val="3410"/>
              </a:lnSpc>
            </a:pPr>
            <a:r>
              <a:rPr lang="en-US" sz="3100" dirty="0">
                <a:solidFill>
                  <a:srgbClr val="3B3433"/>
                </a:solidFill>
                <a:latin typeface="Sanchez"/>
                <a:ea typeface="Sanchez"/>
                <a:cs typeface="Sanchez"/>
                <a:sym typeface="Sanchez"/>
              </a:rPr>
              <a:t>COLOURS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25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414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29583" y="3404199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9476" y="7304950"/>
            <a:ext cx="209847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Secondary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9119" y="7304950"/>
            <a:ext cx="1541413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9331" y="7304950"/>
            <a:ext cx="1539106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Neutral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61746" y="3458382"/>
            <a:ext cx="1971110" cy="3488691"/>
          </a:xfrm>
          <a:custGeom>
            <a:avLst/>
            <a:gdLst/>
            <a:ahLst/>
            <a:cxnLst/>
            <a:rect l="l" t="t" r="r" b="b"/>
            <a:pathLst>
              <a:path w="1971110" h="3488691">
                <a:moveTo>
                  <a:pt x="0" y="0"/>
                </a:moveTo>
                <a:lnTo>
                  <a:pt x="1971111" y="0"/>
                </a:lnTo>
                <a:lnTo>
                  <a:pt x="1971111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50741" y="3473515"/>
            <a:ext cx="3473558" cy="3473558"/>
          </a:xfrm>
          <a:custGeom>
            <a:avLst/>
            <a:gdLst/>
            <a:ahLst/>
            <a:cxnLst/>
            <a:rect l="l" t="t" r="r" b="b"/>
            <a:pathLst>
              <a:path w="3473558" h="3473558">
                <a:moveTo>
                  <a:pt x="0" y="0"/>
                </a:moveTo>
                <a:lnTo>
                  <a:pt x="3473558" y="0"/>
                </a:lnTo>
                <a:lnTo>
                  <a:pt x="3473558" y="3473557"/>
                </a:lnTo>
                <a:lnTo>
                  <a:pt x="0" y="3473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0525" y="3641425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397" y="7314475"/>
            <a:ext cx="411085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Red-Violet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Intermediate/Tertiary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29897" y="7314475"/>
            <a:ext cx="411524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Yellow-Green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Intermediate/Tertiary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29583" y="3404199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99331" y="7304950"/>
            <a:ext cx="1539106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Neutral</a:t>
            </a:r>
          </a:p>
        </p:txBody>
      </p:sp>
      <p:sp>
        <p:nvSpPr>
          <p:cNvPr id="7" name="Freeform 7"/>
          <p:cNvSpPr/>
          <p:nvPr/>
        </p:nvSpPr>
        <p:spPr>
          <a:xfrm>
            <a:off x="530525" y="3641425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4397" y="7314475"/>
            <a:ext cx="411085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Red-Violet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Intermediate/Tertiary</a:t>
            </a:r>
          </a:p>
        </p:txBody>
      </p:sp>
      <p:sp>
        <p:nvSpPr>
          <p:cNvPr id="9" name="Freeform 9"/>
          <p:cNvSpPr/>
          <p:nvPr/>
        </p:nvSpPr>
        <p:spPr>
          <a:xfrm>
            <a:off x="6550741" y="3473515"/>
            <a:ext cx="3473558" cy="3473558"/>
          </a:xfrm>
          <a:custGeom>
            <a:avLst/>
            <a:gdLst/>
            <a:ahLst/>
            <a:cxnLst/>
            <a:rect l="l" t="t" r="r" b="b"/>
            <a:pathLst>
              <a:path w="3473558" h="3473558">
                <a:moveTo>
                  <a:pt x="0" y="0"/>
                </a:moveTo>
                <a:lnTo>
                  <a:pt x="3473558" y="0"/>
                </a:lnTo>
                <a:lnTo>
                  <a:pt x="3473558" y="3473557"/>
                </a:lnTo>
                <a:lnTo>
                  <a:pt x="0" y="34735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229897" y="7314475"/>
            <a:ext cx="411524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Yellow-Green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Intermediate/Tertiary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3904" y="204662"/>
            <a:ext cx="8924466" cy="9877675"/>
          </a:xfrm>
          <a:custGeom>
            <a:avLst/>
            <a:gdLst/>
            <a:ahLst/>
            <a:cxnLst/>
            <a:rect l="l" t="t" r="r" b="b"/>
            <a:pathLst>
              <a:path w="8924466" h="9877675">
                <a:moveTo>
                  <a:pt x="0" y="0"/>
                </a:moveTo>
                <a:lnTo>
                  <a:pt x="8924467" y="0"/>
                </a:lnTo>
                <a:lnTo>
                  <a:pt x="8924467" y="9877676"/>
                </a:lnTo>
                <a:lnTo>
                  <a:pt x="0" y="9877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478" b="-84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2025" y="436897"/>
            <a:ext cx="8481975" cy="175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55"/>
              </a:lnSpc>
              <a:spcBef>
                <a:spcPct val="0"/>
              </a:spcBef>
            </a:pPr>
            <a:r>
              <a:rPr lang="en-US" sz="6399" spc="-313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MAKING YOUR OWN COLOUR WHEEL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9023" y="2194814"/>
            <a:ext cx="6615379" cy="766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Mix your own colours.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Mix them on the palette, NOT on the painting.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Use primary colours: </a:t>
            </a:r>
            <a:r>
              <a:rPr lang="en-US" sz="2799" b="1" dirty="0">
                <a:solidFill>
                  <a:srgbClr val="FF0000"/>
                </a:solidFill>
                <a:latin typeface="Canva Sans"/>
                <a:ea typeface="Canva Sans"/>
                <a:cs typeface="Canva Sans"/>
                <a:sym typeface="Canva Sans"/>
              </a:rPr>
              <a:t>Red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799" b="1" dirty="0">
                <a:solidFill>
                  <a:srgbClr val="0070C0"/>
                </a:solidFill>
                <a:latin typeface="Canva Sans"/>
                <a:ea typeface="Canva Sans"/>
                <a:cs typeface="Canva Sans"/>
                <a:sym typeface="Canva Sans"/>
              </a:rPr>
              <a:t>Blue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 &amp; </a:t>
            </a:r>
            <a:r>
              <a:rPr lang="en-US" sz="2799" b="1" dirty="0">
                <a:solidFill>
                  <a:srgbClr val="FFC000"/>
                </a:solidFill>
                <a:latin typeface="Canva Sans"/>
                <a:ea typeface="Canva Sans"/>
                <a:cs typeface="Canva Sans"/>
                <a:sym typeface="Canva Sans"/>
              </a:rPr>
              <a:t>Yellow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 to create the </a:t>
            </a:r>
            <a:r>
              <a:rPr lang="en-US" sz="2799" dirty="0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colours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Don't </a:t>
            </a:r>
            <a:r>
              <a:rPr lang="en-US" sz="2799" dirty="0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get it too 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wet. </a:t>
            </a:r>
            <a:r>
              <a:rPr lang="en-US" sz="2799" dirty="0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It</a:t>
            </a:r>
            <a:r>
              <a:rPr lang="en-US" sz="2799" dirty="0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will get soggy &amp; not look nice.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Be sure to paint inside the lines.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Have the paint strokes in one direction.</a:t>
            </a:r>
          </a:p>
          <a:p>
            <a:pPr marL="604519" lvl="1" indent="-302260" algn="l">
              <a:lnSpc>
                <a:spcPts val="4591"/>
              </a:lnSpc>
              <a:buFont typeface="Arial"/>
              <a:buChar char="•"/>
            </a:pP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Don't waste </a:t>
            </a:r>
            <a:r>
              <a:rPr lang="en-US" sz="2799" dirty="0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paint. </a:t>
            </a:r>
            <a:r>
              <a:rPr lang="en-US" sz="2799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H</a:t>
            </a:r>
            <a:r>
              <a:rPr lang="en-US" sz="2799" smtClean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elp </a:t>
            </a:r>
            <a:r>
              <a:rPr lang="en-US" sz="2799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with set up /clean up.</a:t>
            </a:r>
          </a:p>
          <a:p>
            <a:pPr algn="l">
              <a:lnSpc>
                <a:spcPts val="4591"/>
              </a:lnSpc>
            </a:pPr>
            <a:endParaRPr lang="en-US" sz="2799" dirty="0">
              <a:solidFill>
                <a:srgbClr val="3B3433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587" y="4979167"/>
            <a:ext cx="5504960" cy="5307833"/>
          </a:xfrm>
          <a:custGeom>
            <a:avLst/>
            <a:gdLst/>
            <a:ahLst/>
            <a:cxnLst/>
            <a:rect l="l" t="t" r="r" b="b"/>
            <a:pathLst>
              <a:path w="5504960" h="5307833">
                <a:moveTo>
                  <a:pt x="0" y="0"/>
                </a:moveTo>
                <a:lnTo>
                  <a:pt x="5504960" y="0"/>
                </a:lnTo>
                <a:lnTo>
                  <a:pt x="5504960" y="5307833"/>
                </a:lnTo>
                <a:lnTo>
                  <a:pt x="0" y="5307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69247" y="5605496"/>
            <a:ext cx="7473768" cy="3652804"/>
          </a:xfrm>
          <a:custGeom>
            <a:avLst/>
            <a:gdLst/>
            <a:ahLst/>
            <a:cxnLst/>
            <a:rect l="l" t="t" r="r" b="b"/>
            <a:pathLst>
              <a:path w="7473768" h="3652804">
                <a:moveTo>
                  <a:pt x="0" y="0"/>
                </a:moveTo>
                <a:lnTo>
                  <a:pt x="7473768" y="0"/>
                </a:lnTo>
                <a:lnTo>
                  <a:pt x="7473768" y="3652804"/>
                </a:lnTo>
                <a:lnTo>
                  <a:pt x="0" y="3652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98004" y="864367"/>
            <a:ext cx="4094226" cy="4114800"/>
          </a:xfrm>
          <a:custGeom>
            <a:avLst/>
            <a:gdLst/>
            <a:ahLst/>
            <a:cxnLst/>
            <a:rect l="l" t="t" r="r" b="b"/>
            <a:pathLst>
              <a:path w="4094226" h="411480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2008" y="808726"/>
            <a:ext cx="3631721" cy="3631721"/>
          </a:xfrm>
          <a:custGeom>
            <a:avLst/>
            <a:gdLst/>
            <a:ahLst/>
            <a:cxnLst/>
            <a:rect l="l" t="t" r="r" b="b"/>
            <a:pathLst>
              <a:path w="3631721" h="3631721">
                <a:moveTo>
                  <a:pt x="0" y="0"/>
                </a:moveTo>
                <a:lnTo>
                  <a:pt x="3631721" y="0"/>
                </a:lnTo>
                <a:lnTo>
                  <a:pt x="3631721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54271" y="7116382"/>
            <a:ext cx="6039272" cy="3170618"/>
          </a:xfrm>
          <a:custGeom>
            <a:avLst/>
            <a:gdLst/>
            <a:ahLst/>
            <a:cxnLst/>
            <a:rect l="l" t="t" r="r" b="b"/>
            <a:pathLst>
              <a:path w="6039272" h="3170618">
                <a:moveTo>
                  <a:pt x="0" y="0"/>
                </a:moveTo>
                <a:lnTo>
                  <a:pt x="6039271" y="0"/>
                </a:lnTo>
                <a:lnTo>
                  <a:pt x="6039271" y="3170618"/>
                </a:lnTo>
                <a:lnTo>
                  <a:pt x="0" y="3170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480301" y="1570922"/>
            <a:ext cx="7252569" cy="2787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0"/>
              </a:lnSpc>
            </a:pPr>
            <a:r>
              <a:rPr lang="en-US" sz="10144" u="sng" spc="-497">
                <a:solidFill>
                  <a:srgbClr val="5271FF"/>
                </a:solidFill>
                <a:latin typeface="Sailors"/>
                <a:ea typeface="Sailors"/>
                <a:cs typeface="Sailors"/>
                <a:sym typeface="Sailors"/>
                <a:hlinkClick r:id="rId9" tooltip="http://www.downwindkennels.com/me/SubjectLinks/art/colourwheelinfo.pdf"/>
              </a:rPr>
              <a:t>COLOUR IS EVERYWHERE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1269" y="346957"/>
            <a:ext cx="11003575" cy="10989821"/>
          </a:xfrm>
          <a:custGeom>
            <a:avLst/>
            <a:gdLst/>
            <a:ahLst/>
            <a:cxnLst/>
            <a:rect l="l" t="t" r="r" b="b"/>
            <a:pathLst>
              <a:path w="11003575" h="10989821">
                <a:moveTo>
                  <a:pt x="0" y="0"/>
                </a:moveTo>
                <a:lnTo>
                  <a:pt x="11003575" y="0"/>
                </a:lnTo>
                <a:lnTo>
                  <a:pt x="11003575" y="10989820"/>
                </a:lnTo>
                <a:lnTo>
                  <a:pt x="0" y="10989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806617" y="122310"/>
            <a:ext cx="5028496" cy="1717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0"/>
              </a:lnSpc>
            </a:pPr>
            <a:r>
              <a:rPr lang="en-US" sz="49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COLOUR WHEEL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8136" y="-903874"/>
            <a:ext cx="11003575" cy="10989821"/>
          </a:xfrm>
          <a:custGeom>
            <a:avLst/>
            <a:gdLst/>
            <a:ahLst/>
            <a:cxnLst/>
            <a:rect l="l" t="t" r="r" b="b"/>
            <a:pathLst>
              <a:path w="11003575" h="10989821">
                <a:moveTo>
                  <a:pt x="0" y="0"/>
                </a:moveTo>
                <a:lnTo>
                  <a:pt x="11003576" y="0"/>
                </a:lnTo>
                <a:lnTo>
                  <a:pt x="11003576" y="10989821"/>
                </a:lnTo>
                <a:lnTo>
                  <a:pt x="0" y="10989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806617" y="122310"/>
            <a:ext cx="5028496" cy="1717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0"/>
              </a:lnSpc>
            </a:pPr>
            <a:r>
              <a:rPr lang="en-US" sz="49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COLOUR WHEEL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25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61746" y="3458382"/>
            <a:ext cx="1971110" cy="3488691"/>
          </a:xfrm>
          <a:custGeom>
            <a:avLst/>
            <a:gdLst/>
            <a:ahLst/>
            <a:cxnLst/>
            <a:rect l="l" t="t" r="r" b="b"/>
            <a:pathLst>
              <a:path w="1971110" h="3488691">
                <a:moveTo>
                  <a:pt x="0" y="0"/>
                </a:moveTo>
                <a:lnTo>
                  <a:pt x="1971111" y="0"/>
                </a:lnTo>
                <a:lnTo>
                  <a:pt x="1971111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48219" y="3430289"/>
            <a:ext cx="3478602" cy="3426423"/>
          </a:xfrm>
          <a:custGeom>
            <a:avLst/>
            <a:gdLst/>
            <a:ahLst/>
            <a:cxnLst/>
            <a:rect l="l" t="t" r="r" b="b"/>
            <a:pathLst>
              <a:path w="3478602" h="3426423">
                <a:moveTo>
                  <a:pt x="0" y="0"/>
                </a:moveTo>
                <a:lnTo>
                  <a:pt x="3478602" y="0"/>
                </a:lnTo>
                <a:lnTo>
                  <a:pt x="3478602" y="3426422"/>
                </a:lnTo>
                <a:lnTo>
                  <a:pt x="0" y="34264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9119" y="7304950"/>
            <a:ext cx="1541413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6814" y="7304950"/>
            <a:ext cx="1541413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Blue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25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48219" y="3430289"/>
            <a:ext cx="3478602" cy="3426423"/>
          </a:xfrm>
          <a:custGeom>
            <a:avLst/>
            <a:gdLst/>
            <a:ahLst/>
            <a:cxnLst/>
            <a:rect l="l" t="t" r="r" b="b"/>
            <a:pathLst>
              <a:path w="3478602" h="3426423">
                <a:moveTo>
                  <a:pt x="0" y="0"/>
                </a:moveTo>
                <a:lnTo>
                  <a:pt x="3478602" y="0"/>
                </a:lnTo>
                <a:lnTo>
                  <a:pt x="3478602" y="3426422"/>
                </a:lnTo>
                <a:lnTo>
                  <a:pt x="0" y="3426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3827" y="3484471"/>
            <a:ext cx="3452512" cy="3452512"/>
          </a:xfrm>
          <a:custGeom>
            <a:avLst/>
            <a:gdLst/>
            <a:ahLst/>
            <a:cxnLst/>
            <a:rect l="l" t="t" r="r" b="b"/>
            <a:pathLst>
              <a:path w="3452512" h="3452512">
                <a:moveTo>
                  <a:pt x="0" y="0"/>
                </a:moveTo>
                <a:lnTo>
                  <a:pt x="3452513" y="0"/>
                </a:lnTo>
                <a:lnTo>
                  <a:pt x="3452513" y="3452513"/>
                </a:lnTo>
                <a:lnTo>
                  <a:pt x="0" y="3452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9119" y="7304950"/>
            <a:ext cx="1541413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16814" y="7304950"/>
            <a:ext cx="1541413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Blue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30142" y="7304950"/>
            <a:ext cx="1919883" cy="154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Violet</a:t>
            </a:r>
          </a:p>
          <a:p>
            <a:pPr algn="ctr">
              <a:lnSpc>
                <a:spcPts val="4480"/>
              </a:lnSpc>
            </a:pPr>
            <a:endParaRPr lang="en-US" sz="5199" b="1" dirty="0">
              <a:solidFill>
                <a:srgbClr val="3B34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61746" y="3458382"/>
            <a:ext cx="1971110" cy="3488691"/>
          </a:xfrm>
          <a:custGeom>
            <a:avLst/>
            <a:gdLst/>
            <a:ahLst/>
            <a:cxnLst/>
            <a:rect l="l" t="t" r="r" b="b"/>
            <a:pathLst>
              <a:path w="1971110" h="3488691">
                <a:moveTo>
                  <a:pt x="0" y="0"/>
                </a:moveTo>
                <a:lnTo>
                  <a:pt x="1971111" y="0"/>
                </a:lnTo>
                <a:lnTo>
                  <a:pt x="1971111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79414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8100" y="3458382"/>
            <a:ext cx="3488691" cy="3488691"/>
          </a:xfrm>
          <a:custGeom>
            <a:avLst/>
            <a:gdLst/>
            <a:ahLst/>
            <a:cxnLst/>
            <a:rect l="l" t="t" r="r" b="b"/>
            <a:pathLst>
              <a:path w="3488691" h="3488691">
                <a:moveTo>
                  <a:pt x="0" y="0"/>
                </a:moveTo>
                <a:lnTo>
                  <a:pt x="3488690" y="0"/>
                </a:lnTo>
                <a:lnTo>
                  <a:pt x="3488690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9514" y="7304950"/>
            <a:ext cx="2098402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Secondary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6269" y="7304950"/>
            <a:ext cx="2152352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Yellow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414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8100" y="3458382"/>
            <a:ext cx="3488691" cy="3488691"/>
          </a:xfrm>
          <a:custGeom>
            <a:avLst/>
            <a:gdLst/>
            <a:ahLst/>
            <a:cxnLst/>
            <a:rect l="l" t="t" r="r" b="b"/>
            <a:pathLst>
              <a:path w="3488691" h="3488691">
                <a:moveTo>
                  <a:pt x="0" y="0"/>
                </a:moveTo>
                <a:lnTo>
                  <a:pt x="3488690" y="0"/>
                </a:lnTo>
                <a:lnTo>
                  <a:pt x="3488690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20892" y="3406721"/>
            <a:ext cx="3473558" cy="3473558"/>
          </a:xfrm>
          <a:custGeom>
            <a:avLst/>
            <a:gdLst/>
            <a:ahLst/>
            <a:cxnLst/>
            <a:rect l="l" t="t" r="r" b="b"/>
            <a:pathLst>
              <a:path w="3473558" h="3473558">
                <a:moveTo>
                  <a:pt x="0" y="0"/>
                </a:moveTo>
                <a:lnTo>
                  <a:pt x="3473558" y="0"/>
                </a:lnTo>
                <a:lnTo>
                  <a:pt x="3473558" y="3473558"/>
                </a:lnTo>
                <a:lnTo>
                  <a:pt x="0" y="34735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9514" y="7304950"/>
            <a:ext cx="2098402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Secondary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6269" y="7304950"/>
            <a:ext cx="2152352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800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Yellow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74064" y="7304950"/>
            <a:ext cx="4367212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Yellow-Green</a:t>
            </a:r>
          </a:p>
          <a:p>
            <a:pPr algn="ctr">
              <a:lnSpc>
                <a:spcPts val="4480"/>
              </a:lnSpc>
            </a:pPr>
            <a:endParaRPr lang="en-US" sz="5199" b="1">
              <a:solidFill>
                <a:srgbClr val="3B343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25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1" y="0"/>
                </a:lnTo>
                <a:lnTo>
                  <a:pt x="3478601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3015" y="4470640"/>
            <a:ext cx="1820174" cy="1820174"/>
          </a:xfrm>
          <a:custGeom>
            <a:avLst/>
            <a:gdLst/>
            <a:ahLst/>
            <a:cxnLst/>
            <a:rect l="l" t="t" r="r" b="b"/>
            <a:pathLst>
              <a:path w="1820174" h="1820174">
                <a:moveTo>
                  <a:pt x="0" y="0"/>
                </a:moveTo>
                <a:lnTo>
                  <a:pt x="1820174" y="0"/>
                </a:lnTo>
                <a:lnTo>
                  <a:pt x="1820174" y="1820173"/>
                </a:lnTo>
                <a:lnTo>
                  <a:pt x="0" y="1820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414" y="3458382"/>
            <a:ext cx="3478602" cy="3478602"/>
          </a:xfrm>
          <a:custGeom>
            <a:avLst/>
            <a:gdLst/>
            <a:ahLst/>
            <a:cxnLst/>
            <a:rect l="l" t="t" r="r" b="b"/>
            <a:pathLst>
              <a:path w="3478602" h="3478602">
                <a:moveTo>
                  <a:pt x="0" y="0"/>
                </a:moveTo>
                <a:lnTo>
                  <a:pt x="3478602" y="0"/>
                </a:lnTo>
                <a:lnTo>
                  <a:pt x="3478602" y="3478602"/>
                </a:lnTo>
                <a:lnTo>
                  <a:pt x="0" y="3478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1852" y="4799772"/>
            <a:ext cx="1844301" cy="1161909"/>
          </a:xfrm>
          <a:custGeom>
            <a:avLst/>
            <a:gdLst/>
            <a:ahLst/>
            <a:cxnLst/>
            <a:rect l="l" t="t" r="r" b="b"/>
            <a:pathLst>
              <a:path w="1844301" h="1161909">
                <a:moveTo>
                  <a:pt x="0" y="0"/>
                </a:moveTo>
                <a:lnTo>
                  <a:pt x="1844300" y="0"/>
                </a:lnTo>
                <a:lnTo>
                  <a:pt x="1844300" y="1161909"/>
                </a:lnTo>
                <a:lnTo>
                  <a:pt x="0" y="1161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61746" y="3458382"/>
            <a:ext cx="1971110" cy="3488691"/>
          </a:xfrm>
          <a:custGeom>
            <a:avLst/>
            <a:gdLst/>
            <a:ahLst/>
            <a:cxnLst/>
            <a:rect l="l" t="t" r="r" b="b"/>
            <a:pathLst>
              <a:path w="1971110" h="3488691">
                <a:moveTo>
                  <a:pt x="0" y="0"/>
                </a:moveTo>
                <a:lnTo>
                  <a:pt x="1971111" y="0"/>
                </a:lnTo>
                <a:lnTo>
                  <a:pt x="1971111" y="3488690"/>
                </a:lnTo>
                <a:lnTo>
                  <a:pt x="0" y="3488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55143" y="328383"/>
            <a:ext cx="12577713" cy="246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9"/>
              </a:lnSpc>
              <a:spcBef>
                <a:spcPct val="0"/>
              </a:spcBef>
            </a:pPr>
            <a:r>
              <a:rPr lang="en-US" sz="8999" spc="-440">
                <a:solidFill>
                  <a:srgbClr val="3B3433"/>
                </a:solidFill>
                <a:latin typeface="Sailors"/>
                <a:ea typeface="Sailors"/>
                <a:cs typeface="Sailors"/>
                <a:sym typeface="Sailors"/>
              </a:rPr>
              <a:t>WHAT COLOUR WILL THEY MAKE?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9119" y="7304950"/>
            <a:ext cx="1541413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Primary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69476" y="7304950"/>
            <a:ext cx="209847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B343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Green</a:t>
            </a:r>
          </a:p>
          <a:p>
            <a:pPr algn="ctr">
              <a:lnSpc>
                <a:spcPts val="4480"/>
              </a:lnSpc>
            </a:pPr>
            <a:r>
              <a:rPr lang="en-US" sz="2800" dirty="0">
                <a:solidFill>
                  <a:srgbClr val="3B3433"/>
                </a:solidFill>
                <a:latin typeface="Canva Sans"/>
                <a:ea typeface="Canva Sans"/>
                <a:cs typeface="Canva Sans"/>
                <a:sym typeface="Canva Sans"/>
              </a:rPr>
              <a:t>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177</Words>
  <Application>Microsoft Office PowerPoint</Application>
  <PresentationFormat>Custom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Canva Sans Bold</vt:lpstr>
      <vt:lpstr>Calibri</vt:lpstr>
      <vt:lpstr>Sailors</vt:lpstr>
      <vt:lpstr>Arial</vt:lpstr>
      <vt:lpstr>Canva Sans</vt:lpstr>
      <vt:lpstr>Sanchez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R7C Colour Wheel Lesson</dc:title>
  <cp:lastModifiedBy>Dave Fitch</cp:lastModifiedBy>
  <cp:revision>2</cp:revision>
  <dcterms:created xsi:type="dcterms:W3CDTF">2006-08-16T00:00:00Z</dcterms:created>
  <dcterms:modified xsi:type="dcterms:W3CDTF">2024-10-09T17:37:22Z</dcterms:modified>
  <dc:identifier>DAGS_4CIPSo</dc:identifier>
</cp:coreProperties>
</file>