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8" r:id="rId3"/>
    <p:sldId id="259" r:id="rId4"/>
    <p:sldId id="260" r:id="rId5"/>
    <p:sldId id="261" r:id="rId6"/>
  </p:sldIdLst>
  <p:sldSz cx="9144000" cy="5143500" type="screen16x9"/>
  <p:notesSz cx="6858000" cy="9144000"/>
  <p:embeddedFontLst>
    <p:embeddedFont>
      <p:font typeface="Open Sans" panose="020B0604020202020204" charset="0"/>
      <p:regular r:id="rId8"/>
      <p:bold r:id="rId9"/>
      <p:italic r:id="rId10"/>
      <p:boldItalic r:id="rId11"/>
    </p:embeddedFont>
    <p:embeddedFont>
      <p:font typeface="Source Code Pro" panose="020B0604020202020204" charset="0"/>
      <p:regular r:id="rId12"/>
      <p:bold r:id="rId13"/>
      <p:italic r:id="rId14"/>
      <p:boldItalic r:id="rId15"/>
    </p:embeddedFont>
    <p:embeddedFont>
      <p:font typeface="Amatic SC" panose="020B0604020202020204" charset="-79"/>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246694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8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ac81e023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ac81e023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36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ac81e023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0ac81e023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19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ac81e0234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0ac81e0234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697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ac81e023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ac81e023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3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hyperlink" Target="http://www.youtube.com/watch?v=P43pe_QfkuQ"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52oi-x2c1b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B4wK8l_0On0"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hyperlink" Target="https://www.firstpalette.com/pdf/snowflake11.pdf" TargetMode="Externa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hyperlink" Target="https://www.firstpalette.com/pdf/snowflake2.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firstpalette.com/pdf/snowflake9.pdf"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s://www.firstpalette.com/pdf/snowflake4.pdf" TargetMode="External"/><Relationship Id="rId4" Type="http://schemas.openxmlformats.org/officeDocument/2006/relationships/hyperlink" Target="https://www.firstpalette.com/pdf/snowflake5.pdf" TargetMode="External"/><Relationship Id="rId9" Type="http://schemas.openxmlformats.org/officeDocument/2006/relationships/image" Target="../media/image13.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04625"/>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CA" sz="8500"/>
              <a:t>Paper Snowflakes</a:t>
            </a:r>
            <a:endParaRPr sz="8500"/>
          </a:p>
        </p:txBody>
      </p:sp>
      <p:pic>
        <p:nvPicPr>
          <p:cNvPr id="57" name="Google Shape;57;p13"/>
          <p:cNvPicPr preferRelativeResize="0"/>
          <p:nvPr/>
        </p:nvPicPr>
        <p:blipFill>
          <a:blip r:embed="rId4">
            <a:alphaModFix/>
          </a:blip>
          <a:stretch>
            <a:fillRect/>
          </a:stretch>
        </p:blipFill>
        <p:spPr>
          <a:xfrm rot="10800000" flipH="1">
            <a:off x="6039774" y="189150"/>
            <a:ext cx="2837549" cy="2555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CA"/>
              <a:t>Level 1: Easy Snowflake</a:t>
            </a:r>
            <a:endParaRPr/>
          </a:p>
        </p:txBody>
      </p:sp>
      <p:pic>
        <p:nvPicPr>
          <p:cNvPr id="71" name="Google Shape;71;p15"/>
          <p:cNvPicPr preferRelativeResize="0"/>
          <p:nvPr/>
        </p:nvPicPr>
        <p:blipFill>
          <a:blip r:embed="rId3">
            <a:alphaModFix/>
          </a:blip>
          <a:stretch>
            <a:fillRect/>
          </a:stretch>
        </p:blipFill>
        <p:spPr>
          <a:xfrm rot="10800000">
            <a:off x="215050" y="219800"/>
            <a:ext cx="2611400" cy="2351950"/>
          </a:xfrm>
          <a:prstGeom prst="rect">
            <a:avLst/>
          </a:prstGeom>
          <a:noFill/>
          <a:ln>
            <a:noFill/>
          </a:ln>
        </p:spPr>
      </p:pic>
      <p:pic>
        <p:nvPicPr>
          <p:cNvPr id="72" name="Google Shape;72;p15"/>
          <p:cNvPicPr preferRelativeResize="0"/>
          <p:nvPr/>
        </p:nvPicPr>
        <p:blipFill rotWithShape="1">
          <a:blip r:embed="rId4">
            <a:alphaModFix/>
          </a:blip>
          <a:srcRect l="25688" t="9430" r="21853" b="17352"/>
          <a:stretch/>
        </p:blipFill>
        <p:spPr>
          <a:xfrm>
            <a:off x="7057850" y="3325100"/>
            <a:ext cx="2086150" cy="1818400"/>
          </a:xfrm>
          <a:prstGeom prst="rect">
            <a:avLst/>
          </a:prstGeom>
          <a:noFill/>
          <a:ln>
            <a:noFill/>
          </a:ln>
        </p:spPr>
      </p:pic>
      <p:pic>
        <p:nvPicPr>
          <p:cNvPr id="73" name="Google Shape;73;p15" descr="Tutorial on how to make paper snowflakes. Easy to DIY it's Christmas decoration. Paper Snowflake using letter paper or A4 paper, this allows for easy cutting.&#10;&#10;MUSIC:&#10;I Saw Three Ships by Audionautix is licensed under a Creative Commons Attribution 4.0 license. https://creativecommons.org/licenses/by/4.0/&#10;&#10;Joy To The World by Audionautix is licensed under a Creative Commons Attribution 4.0 license. https://creativecommons.org/licenses/by/4.0/&#10;&#10;Artist: http://audionautix.com/&#10;&#10;(*_*)To further motivate me to release more videos then subscribe to the &quot;Crafty Daily&quot; support channel here: https://bit.ly/craftydaily = thank you!&#10;&#10;AND:&#10;- If you find the video helpful, remember to Sub, like, and share with your friends to help “Crafty Daily”&#10;- If you want to make any handmade products, please comment below. We will assist you shortly.&#10;&#10;- Facebook Page “Crafty Daily” here: https://www.facebook.com/craftydaily/&#10;- Website Crafty Daily here: https://www.craftydaily.com/&#10;&#10;© Copyright belongs to Crafty Daily&#10;© Copyright by Crafty Daily - “Do not Re-up”" title="Paper snowflake cutting easy | How to make a snowflake out of paper | Christmas decoration ❄">
            <a:hlinkClick r:id="rId5"/>
          </p:cNvPr>
          <p:cNvPicPr preferRelativeResize="0"/>
          <p:nvPr/>
        </p:nvPicPr>
        <p:blipFill>
          <a:blip r:embed="rId6">
            <a:alphaModFix/>
          </a:blip>
          <a:stretch>
            <a:fillRect/>
          </a:stretch>
        </p:blipFill>
        <p:spPr>
          <a:xfrm>
            <a:off x="1799300" y="1026350"/>
            <a:ext cx="5545400" cy="354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CA"/>
              <a:t>Level 2: Medium Snowflake</a:t>
            </a:r>
            <a:endParaRPr/>
          </a:p>
        </p:txBody>
      </p:sp>
      <p:pic>
        <p:nvPicPr>
          <p:cNvPr id="79" name="Google Shape;79;p16" descr="How to make snowflakes out of paper | DIY Paper Snowflakes | Christmas Decoration Ideas. Video show you how to make paper snowflakes. DIY paper snowflakes for Christmas decorations very easy and simple. Christmas decorations is a great opportunity to learn paper snowflakes making ideas. Already I have published some innovative Christmas crafts tutorials for Christmas tree decorating ideas on my channel such as snowflakes, wreath, Christmas ornaments etc... Hope you will enjoy!!&#10;&#10;&#10;S U B S C R I B E : bit.ly/craftydaily&#10;&#10;F A C E B O O K: https://www.facebook.com/craftydaily/ &#10;&#10;W E B S I T E : https://www.craftydaily.com &#10;&#10;&quot;Crafty Daily&quot; - This channel is all about bringing out the creative side of you. The tutorial videos in this channel guide you in making beautiful decorative items by giving simple step by step instructions. Most of these videos use easy to find inexpensive household items. Please SUBSCRIBE, LIKE, COMMENT and SHARE the videos if you like them!! &#10;THANK YOU FOR YOUR SUPPORT :)" title="How to make snowflakes out of paper | DIY Paper Snowflakes | Christmas Decoration Ideas">
            <a:hlinkClick r:id="rId3"/>
          </p:cNvPr>
          <p:cNvPicPr preferRelativeResize="0"/>
          <p:nvPr/>
        </p:nvPicPr>
        <p:blipFill>
          <a:blip r:embed="rId4">
            <a:alphaModFix/>
          </a:blip>
          <a:stretch>
            <a:fillRect/>
          </a:stretch>
        </p:blipFill>
        <p:spPr>
          <a:xfrm>
            <a:off x="1893050" y="1093850"/>
            <a:ext cx="5357900" cy="3429000"/>
          </a:xfrm>
          <a:prstGeom prst="rect">
            <a:avLst/>
          </a:prstGeom>
          <a:noFill/>
          <a:ln>
            <a:noFill/>
          </a:ln>
        </p:spPr>
      </p:pic>
      <p:pic>
        <p:nvPicPr>
          <p:cNvPr id="80" name="Google Shape;80;p16"/>
          <p:cNvPicPr preferRelativeResize="0"/>
          <p:nvPr/>
        </p:nvPicPr>
        <p:blipFill>
          <a:blip r:embed="rId5">
            <a:alphaModFix/>
          </a:blip>
          <a:stretch>
            <a:fillRect/>
          </a:stretch>
        </p:blipFill>
        <p:spPr>
          <a:xfrm rot="10799997">
            <a:off x="151575" y="128326"/>
            <a:ext cx="2516550" cy="2266523"/>
          </a:xfrm>
          <a:prstGeom prst="rect">
            <a:avLst/>
          </a:prstGeom>
          <a:noFill/>
          <a:ln>
            <a:noFill/>
          </a:ln>
        </p:spPr>
      </p:pic>
      <p:pic>
        <p:nvPicPr>
          <p:cNvPr id="81" name="Google Shape;81;p16"/>
          <p:cNvPicPr preferRelativeResize="0"/>
          <p:nvPr/>
        </p:nvPicPr>
        <p:blipFill rotWithShape="1">
          <a:blip r:embed="rId6">
            <a:alphaModFix/>
          </a:blip>
          <a:srcRect b="6393"/>
          <a:stretch/>
        </p:blipFill>
        <p:spPr>
          <a:xfrm flipH="1">
            <a:off x="7427825" y="3432350"/>
            <a:ext cx="1716175" cy="1711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76175"/>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CA"/>
              <a:t>Challenge Level: 3D Snowflakes</a:t>
            </a:r>
            <a:endParaRPr/>
          </a:p>
        </p:txBody>
      </p:sp>
      <p:pic>
        <p:nvPicPr>
          <p:cNvPr id="87" name="Google Shape;87;p17" descr="Here you will find very easy DIY and crafts, Ideas doing arts and crafts with recycled products - Paper Crafts, Valentine Crafts, Easter Crafts, Origami, Quilling, Craft Projects, Home Decor Crafts, Paper Flowers, Christmas Crafts, New Year Cards, Valentine's Day Cards, Scrapbooks, Greeting Cards, Mother's Day Cards, Father's Day Cards, Pop-up Cards, Exploding Boxes, Handmade Photo Albums, Gift Boxes, and Packing, etc. Follow this channel to get easy DIY craft tutorials.&#10;&#10;► Subscribe: https://www.youtube.com/c/DiyCraftsInd&#10;► Like: https://www.facebook.com/DiyCraftsInd&#10;► Follow: https://www.instagram.com/DiyCraftsInd" title="DIY 3D Snowflake Making Tutorial - DIY Crafts">
            <a:hlinkClick r:id="rId3"/>
          </p:cNvPr>
          <p:cNvPicPr preferRelativeResize="0"/>
          <p:nvPr/>
        </p:nvPicPr>
        <p:blipFill>
          <a:blip r:embed="rId4">
            <a:alphaModFix/>
          </a:blip>
          <a:stretch>
            <a:fillRect/>
          </a:stretch>
        </p:blipFill>
        <p:spPr>
          <a:xfrm>
            <a:off x="1851575" y="1177175"/>
            <a:ext cx="5440850" cy="3429000"/>
          </a:xfrm>
          <a:prstGeom prst="rect">
            <a:avLst/>
          </a:prstGeom>
          <a:noFill/>
          <a:ln>
            <a:noFill/>
          </a:ln>
        </p:spPr>
      </p:pic>
      <p:pic>
        <p:nvPicPr>
          <p:cNvPr id="88" name="Google Shape;88;p17"/>
          <p:cNvPicPr preferRelativeResize="0"/>
          <p:nvPr/>
        </p:nvPicPr>
        <p:blipFill>
          <a:blip r:embed="rId5">
            <a:alphaModFix/>
          </a:blip>
          <a:stretch>
            <a:fillRect/>
          </a:stretch>
        </p:blipFill>
        <p:spPr>
          <a:xfrm rot="10800000">
            <a:off x="120325" y="97375"/>
            <a:ext cx="2400300" cy="2161825"/>
          </a:xfrm>
          <a:prstGeom prst="rect">
            <a:avLst/>
          </a:prstGeom>
          <a:noFill/>
          <a:ln>
            <a:noFill/>
          </a:ln>
        </p:spPr>
      </p:pic>
      <p:pic>
        <p:nvPicPr>
          <p:cNvPr id="89" name="Google Shape;89;p17"/>
          <p:cNvPicPr preferRelativeResize="0"/>
          <p:nvPr/>
        </p:nvPicPr>
        <p:blipFill>
          <a:blip r:embed="rId6">
            <a:alphaModFix/>
          </a:blip>
          <a:stretch>
            <a:fillRect/>
          </a:stretch>
        </p:blipFill>
        <p:spPr>
          <a:xfrm>
            <a:off x="7350748" y="3414673"/>
            <a:ext cx="1728825" cy="1728825"/>
          </a:xfrm>
          <a:prstGeom prst="rect">
            <a:avLst/>
          </a:prstGeom>
          <a:noFill/>
          <a:ln>
            <a:noFill/>
          </a:ln>
        </p:spPr>
      </p:pic>
      <p:pic>
        <p:nvPicPr>
          <p:cNvPr id="90" name="Google Shape;90;p17"/>
          <p:cNvPicPr preferRelativeResize="0"/>
          <p:nvPr/>
        </p:nvPicPr>
        <p:blipFill>
          <a:blip r:embed="rId7">
            <a:alphaModFix/>
          </a:blip>
          <a:stretch>
            <a:fillRect/>
          </a:stretch>
        </p:blipFill>
        <p:spPr>
          <a:xfrm>
            <a:off x="7847700" y="2695225"/>
            <a:ext cx="845000" cy="978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8"/>
          <p:cNvPicPr preferRelativeResize="0"/>
          <p:nvPr/>
        </p:nvPicPr>
        <p:blipFill>
          <a:blip r:embed="rId3">
            <a:alphaModFix/>
          </a:blip>
          <a:stretch>
            <a:fillRect/>
          </a:stretch>
        </p:blipFill>
        <p:spPr>
          <a:xfrm>
            <a:off x="160250" y="936038"/>
            <a:ext cx="2812725" cy="1635717"/>
          </a:xfrm>
          <a:prstGeom prst="rect">
            <a:avLst/>
          </a:prstGeom>
          <a:noFill/>
          <a:ln>
            <a:noFill/>
          </a:ln>
        </p:spPr>
      </p:pic>
      <p:sp>
        <p:nvSpPr>
          <p:cNvPr id="96" name="Google Shape;96;p18"/>
          <p:cNvSpPr txBox="1"/>
          <p:nvPr/>
        </p:nvSpPr>
        <p:spPr>
          <a:xfrm>
            <a:off x="984163" y="2572250"/>
            <a:ext cx="116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u="sng">
                <a:solidFill>
                  <a:srgbClr val="6FA8DC"/>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Template 1</a:t>
            </a:r>
            <a:endParaRPr>
              <a:solidFill>
                <a:srgbClr val="6FA8DC"/>
              </a:solidFill>
              <a:latin typeface="Open Sans"/>
              <a:ea typeface="Open Sans"/>
              <a:cs typeface="Open Sans"/>
              <a:sym typeface="Open Sans"/>
            </a:endParaRPr>
          </a:p>
        </p:txBody>
      </p:sp>
      <p:pic>
        <p:nvPicPr>
          <p:cNvPr id="97" name="Google Shape;97;p18"/>
          <p:cNvPicPr preferRelativeResize="0"/>
          <p:nvPr/>
        </p:nvPicPr>
        <p:blipFill>
          <a:blip r:embed="rId5">
            <a:alphaModFix/>
          </a:blip>
          <a:stretch>
            <a:fillRect/>
          </a:stretch>
        </p:blipFill>
        <p:spPr>
          <a:xfrm>
            <a:off x="3160125" y="935548"/>
            <a:ext cx="2812724" cy="1636695"/>
          </a:xfrm>
          <a:prstGeom prst="rect">
            <a:avLst/>
          </a:prstGeom>
          <a:noFill/>
          <a:ln>
            <a:noFill/>
          </a:ln>
        </p:spPr>
      </p:pic>
      <p:sp>
        <p:nvSpPr>
          <p:cNvPr id="98" name="Google Shape;98;p18"/>
          <p:cNvSpPr txBox="1"/>
          <p:nvPr/>
        </p:nvSpPr>
        <p:spPr>
          <a:xfrm>
            <a:off x="3902588" y="2545250"/>
            <a:ext cx="13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u="sng">
                <a:solidFill>
                  <a:srgbClr val="6FA8DC"/>
                </a:solidFill>
                <a:latin typeface="Source Code Pro"/>
                <a:ea typeface="Source Code Pro"/>
                <a:cs typeface="Source Code Pro"/>
                <a:sym typeface="Source Code Pr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Template 2</a:t>
            </a:r>
            <a:endParaRPr>
              <a:solidFill>
                <a:srgbClr val="6FA8DC"/>
              </a:solidFill>
              <a:latin typeface="Source Code Pro"/>
              <a:ea typeface="Source Code Pro"/>
              <a:cs typeface="Source Code Pro"/>
              <a:sym typeface="Source Code Pro"/>
            </a:endParaRPr>
          </a:p>
        </p:txBody>
      </p:sp>
      <p:pic>
        <p:nvPicPr>
          <p:cNvPr id="99" name="Google Shape;99;p18"/>
          <p:cNvPicPr preferRelativeResize="0"/>
          <p:nvPr/>
        </p:nvPicPr>
        <p:blipFill>
          <a:blip r:embed="rId7">
            <a:alphaModFix/>
          </a:blip>
          <a:stretch>
            <a:fillRect/>
          </a:stretch>
        </p:blipFill>
        <p:spPr>
          <a:xfrm>
            <a:off x="6160000" y="962525"/>
            <a:ext cx="2812724" cy="1582732"/>
          </a:xfrm>
          <a:prstGeom prst="rect">
            <a:avLst/>
          </a:prstGeom>
          <a:noFill/>
          <a:ln>
            <a:noFill/>
          </a:ln>
        </p:spPr>
      </p:pic>
      <p:sp>
        <p:nvSpPr>
          <p:cNvPr id="100" name="Google Shape;100;p18"/>
          <p:cNvSpPr txBox="1"/>
          <p:nvPr/>
        </p:nvSpPr>
        <p:spPr>
          <a:xfrm>
            <a:off x="6902463" y="2545250"/>
            <a:ext cx="13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u="sng">
                <a:solidFill>
                  <a:srgbClr val="6FA8DC"/>
                </a:solidFill>
                <a:latin typeface="Source Code Pro"/>
                <a:ea typeface="Source Code Pro"/>
                <a:cs typeface="Source Code Pro"/>
                <a:sym typeface="Source Code Pro"/>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Template 3</a:t>
            </a:r>
            <a:endParaRPr>
              <a:solidFill>
                <a:srgbClr val="6FA8DC"/>
              </a:solidFill>
              <a:latin typeface="Source Code Pro"/>
              <a:ea typeface="Source Code Pro"/>
              <a:cs typeface="Source Code Pro"/>
              <a:sym typeface="Source Code Pro"/>
            </a:endParaRPr>
          </a:p>
        </p:txBody>
      </p:sp>
      <p:pic>
        <p:nvPicPr>
          <p:cNvPr id="101" name="Google Shape;101;p18"/>
          <p:cNvPicPr preferRelativeResize="0"/>
          <p:nvPr/>
        </p:nvPicPr>
        <p:blipFill>
          <a:blip r:embed="rId9">
            <a:alphaModFix/>
          </a:blip>
          <a:stretch>
            <a:fillRect/>
          </a:stretch>
        </p:blipFill>
        <p:spPr>
          <a:xfrm>
            <a:off x="160250" y="3094361"/>
            <a:ext cx="2812725" cy="1616858"/>
          </a:xfrm>
          <a:prstGeom prst="rect">
            <a:avLst/>
          </a:prstGeom>
          <a:noFill/>
          <a:ln>
            <a:noFill/>
          </a:ln>
        </p:spPr>
      </p:pic>
      <p:sp>
        <p:nvSpPr>
          <p:cNvPr id="102" name="Google Shape;102;p18"/>
          <p:cNvSpPr txBox="1"/>
          <p:nvPr/>
        </p:nvSpPr>
        <p:spPr>
          <a:xfrm>
            <a:off x="869325" y="4711225"/>
            <a:ext cx="13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u="sng">
                <a:solidFill>
                  <a:srgbClr val="6FA8DC"/>
                </a:solidFill>
                <a:latin typeface="Source Code Pro"/>
                <a:ea typeface="Source Code Pro"/>
                <a:cs typeface="Source Code Pro"/>
                <a:sym typeface="Source Code Pro"/>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Template 4</a:t>
            </a:r>
            <a:endParaRPr>
              <a:solidFill>
                <a:srgbClr val="6FA8DC"/>
              </a:solidFill>
              <a:latin typeface="Source Code Pro"/>
              <a:ea typeface="Source Code Pro"/>
              <a:cs typeface="Source Code Pro"/>
              <a:sym typeface="Source Code Pro"/>
            </a:endParaRPr>
          </a:p>
        </p:txBody>
      </p:sp>
      <p:pic>
        <p:nvPicPr>
          <p:cNvPr id="103" name="Google Shape;103;p18"/>
          <p:cNvPicPr preferRelativeResize="0"/>
          <p:nvPr/>
        </p:nvPicPr>
        <p:blipFill>
          <a:blip r:embed="rId11">
            <a:alphaModFix/>
          </a:blip>
          <a:stretch>
            <a:fillRect/>
          </a:stretch>
        </p:blipFill>
        <p:spPr>
          <a:xfrm>
            <a:off x="3125375" y="3097850"/>
            <a:ext cx="2848848" cy="1636701"/>
          </a:xfrm>
          <a:prstGeom prst="rect">
            <a:avLst/>
          </a:prstGeom>
          <a:noFill/>
          <a:ln>
            <a:noFill/>
          </a:ln>
        </p:spPr>
      </p:pic>
      <p:sp>
        <p:nvSpPr>
          <p:cNvPr id="104" name="Google Shape;104;p18"/>
          <p:cNvSpPr txBox="1"/>
          <p:nvPr/>
        </p:nvSpPr>
        <p:spPr>
          <a:xfrm>
            <a:off x="3908100" y="4711225"/>
            <a:ext cx="13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u="sng">
                <a:solidFill>
                  <a:srgbClr val="6FA8DC"/>
                </a:solidFill>
                <a:latin typeface="Source Code Pro"/>
                <a:ea typeface="Source Code Pro"/>
                <a:cs typeface="Source Code Pro"/>
                <a:sym typeface="Source Code Pro"/>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Template 5</a:t>
            </a:r>
            <a:endParaRPr>
              <a:solidFill>
                <a:srgbClr val="6FA8DC"/>
              </a:solidFill>
              <a:latin typeface="Source Code Pro"/>
              <a:ea typeface="Source Code Pro"/>
              <a:cs typeface="Source Code Pro"/>
              <a:sym typeface="Source Code Pro"/>
            </a:endParaRPr>
          </a:p>
        </p:txBody>
      </p:sp>
      <p:pic>
        <p:nvPicPr>
          <p:cNvPr id="105" name="Google Shape;105;p18"/>
          <p:cNvPicPr preferRelativeResize="0"/>
          <p:nvPr/>
        </p:nvPicPr>
        <p:blipFill>
          <a:blip r:embed="rId13">
            <a:alphaModFix/>
          </a:blip>
          <a:stretch>
            <a:fillRect/>
          </a:stretch>
        </p:blipFill>
        <p:spPr>
          <a:xfrm>
            <a:off x="6171025" y="3088616"/>
            <a:ext cx="2848851" cy="1655158"/>
          </a:xfrm>
          <a:prstGeom prst="rect">
            <a:avLst/>
          </a:prstGeom>
          <a:noFill/>
          <a:ln>
            <a:noFill/>
          </a:ln>
        </p:spPr>
      </p:pic>
      <p:sp>
        <p:nvSpPr>
          <p:cNvPr id="106" name="Google Shape;106;p18"/>
          <p:cNvSpPr txBox="1"/>
          <p:nvPr/>
        </p:nvSpPr>
        <p:spPr>
          <a:xfrm>
            <a:off x="6902463" y="4711225"/>
            <a:ext cx="13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u="sng">
                <a:solidFill>
                  <a:srgbClr val="6FA8DC"/>
                </a:solidFill>
                <a:latin typeface="Source Code Pro"/>
                <a:ea typeface="Source Code Pro"/>
                <a:cs typeface="Source Code Pro"/>
                <a:sym typeface="Source Code Pro"/>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Template 6</a:t>
            </a:r>
            <a:endParaRPr>
              <a:solidFill>
                <a:srgbClr val="6FA8DC"/>
              </a:solidFill>
              <a:latin typeface="Source Code Pro"/>
              <a:ea typeface="Source Code Pro"/>
              <a:cs typeface="Source Code Pro"/>
              <a:sym typeface="Source Code Pro"/>
            </a:endParaRPr>
          </a:p>
        </p:txBody>
      </p:sp>
      <p:sp>
        <p:nvSpPr>
          <p:cNvPr id="107" name="Google Shape;107;p18"/>
          <p:cNvSpPr txBox="1">
            <a:spLocks noGrp="1"/>
          </p:cNvSpPr>
          <p:nvPr>
            <p:ph type="title"/>
          </p:nvPr>
        </p:nvSpPr>
        <p:spPr>
          <a:xfrm>
            <a:off x="311700" y="161525"/>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CA"/>
              <a:t>More Ideas!</a:t>
            </a:r>
            <a:endParaRPr/>
          </a:p>
        </p:txBody>
      </p:sp>
      <p:pic>
        <p:nvPicPr>
          <p:cNvPr id="108" name="Google Shape;108;p18"/>
          <p:cNvPicPr preferRelativeResize="0"/>
          <p:nvPr/>
        </p:nvPicPr>
        <p:blipFill>
          <a:blip r:embed="rId14">
            <a:alphaModFix/>
          </a:blip>
          <a:stretch>
            <a:fillRect/>
          </a:stretch>
        </p:blipFill>
        <p:spPr>
          <a:xfrm>
            <a:off x="6311075" y="0"/>
            <a:ext cx="1919200" cy="935550"/>
          </a:xfrm>
          <a:prstGeom prst="rect">
            <a:avLst/>
          </a:prstGeom>
          <a:noFill/>
          <a:ln>
            <a:noFill/>
          </a:ln>
        </p:spPr>
      </p:pic>
      <p:pic>
        <p:nvPicPr>
          <p:cNvPr id="109" name="Google Shape;109;p18"/>
          <p:cNvPicPr preferRelativeResize="0"/>
          <p:nvPr/>
        </p:nvPicPr>
        <p:blipFill>
          <a:blip r:embed="rId14">
            <a:alphaModFix/>
          </a:blip>
          <a:stretch>
            <a:fillRect/>
          </a:stretch>
        </p:blipFill>
        <p:spPr>
          <a:xfrm rot="10800000">
            <a:off x="1112625" y="0"/>
            <a:ext cx="1919200" cy="93555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Words>
  <Application>Microsoft Office PowerPoint</Application>
  <PresentationFormat>On-screen Show (16:9)</PresentationFormat>
  <Paragraphs>11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Open Sans</vt:lpstr>
      <vt:lpstr>Source Code Pro</vt:lpstr>
      <vt:lpstr>Arial</vt:lpstr>
      <vt:lpstr>Amatic SC</vt:lpstr>
      <vt:lpstr>Beach Day</vt:lpstr>
      <vt:lpstr>Paper Snowflakes</vt:lpstr>
      <vt:lpstr>Level 1: Easy Snowflake</vt:lpstr>
      <vt:lpstr>Level 2: Medium Snowflake</vt:lpstr>
      <vt:lpstr>Challenge Level: 3D Snowflakes</vt:lpstr>
      <vt:lpstr>More Ideas!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Snowflakes</dc:title>
  <cp:lastModifiedBy>Me</cp:lastModifiedBy>
  <cp:revision>1</cp:revision>
  <dcterms:modified xsi:type="dcterms:W3CDTF">2022-01-11T17:32:46Z</dcterms:modified>
</cp:coreProperties>
</file>