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Raleway"/>
      <p:regular r:id="rId24"/>
      <p:bold r:id="rId25"/>
      <p:italic r:id="rId26"/>
      <p:boldItalic r:id="rId27"/>
    </p:embeddedFont>
    <p:embeddedFont>
      <p:font typeface="Schoolbell"/>
      <p:regular r:id="rId28"/>
    </p:embeddedFont>
    <p:embeddedFont>
      <p:font typeface="Source Sans Pr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aleway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italic.fntdata"/><Relationship Id="rId25" Type="http://schemas.openxmlformats.org/officeDocument/2006/relationships/font" Target="fonts/Raleway-bold.fntdata"/><Relationship Id="rId28" Type="http://schemas.openxmlformats.org/officeDocument/2006/relationships/font" Target="fonts/Schoolbell-regular.fntdata"/><Relationship Id="rId27" Type="http://schemas.openxmlformats.org/officeDocument/2006/relationships/font" Target="fonts/Raleway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ourceSansPr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SansPro-italic.fntdata"/><Relationship Id="rId30" Type="http://schemas.openxmlformats.org/officeDocument/2006/relationships/font" Target="fonts/SourceSansPr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SourceSansPr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JPTELKehZOdcy-8jMCcFew0IpRqHTjJh_-gomQUXFbQ/ed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6e590261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6e590261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first unit outline of this Grade 7 Program can be accessed here.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The Masked Project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7dd38fe3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7dd38fe3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7dd38fe3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7dd38fe3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7dd38fe3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7dd38fe3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7dd38fe3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7dd38fe3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7dd38fe3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97dd38fe3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7dd38fe3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7dd38fe3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7dd38fe32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7dd38fe32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7dd38fe3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7dd38fe3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7dd38fe32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7dd38fe32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96e590261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96e590261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Reference item for more detail examples and </a:t>
            </a:r>
            <a:r>
              <a:rPr lang="en-GB"/>
              <a:t>description</a:t>
            </a:r>
            <a:r>
              <a:rPr lang="en-GB"/>
              <a:t> of the elements.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Just missing value.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7dd38fe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7dd38fe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7dd38fe32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7dd38fe32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97dd38fe3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97dd38fe3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7dd38fe3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7dd38fe3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6e590261c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6e590261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do you notice?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What’s similar? What’s different?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</a:t>
            </a:r>
            <a:r>
              <a:rPr lang="en-GB"/>
              <a:t>elements</a:t>
            </a:r>
            <a:r>
              <a:rPr lang="en-GB"/>
              <a:t> of Art do you see?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6e590261c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6e590261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Examples of the Zentangle patterns that can be used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7dd38fe3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7dd38fe3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Relationship Id="rId4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76200"/>
            <a:ext cx="8776725" cy="50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5225" y="94000"/>
            <a:ext cx="4999675" cy="49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975" y="0"/>
            <a:ext cx="4613008" cy="49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2050" y="63800"/>
            <a:ext cx="3969775" cy="507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4736" y="152400"/>
            <a:ext cx="465452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6572" y="152400"/>
            <a:ext cx="323085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854" y="0"/>
            <a:ext cx="72982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/>
          <p:nvPr/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Portrait styles to consider</a:t>
            </a:r>
            <a:endParaRPr b="1" sz="30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0" name="Google Shape;1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25" y="2703950"/>
            <a:ext cx="2152650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2888" y="1220836"/>
            <a:ext cx="2152651" cy="2367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1351" y="2179425"/>
            <a:ext cx="1800225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8"/>
          <p:cNvPicPr preferRelativeResize="0"/>
          <p:nvPr/>
        </p:nvPicPr>
        <p:blipFill rotWithShape="1">
          <a:blip r:embed="rId6">
            <a:alphaModFix/>
          </a:blip>
          <a:srcRect b="9582" l="33550" r="34312" t="21126"/>
          <a:stretch/>
        </p:blipFill>
        <p:spPr>
          <a:xfrm>
            <a:off x="6797375" y="987550"/>
            <a:ext cx="1953449" cy="24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8"/>
          <p:cNvSpPr txBox="1"/>
          <p:nvPr/>
        </p:nvSpPr>
        <p:spPr>
          <a:xfrm>
            <a:off x="493750" y="2154438"/>
            <a:ext cx="16323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Schoolbell"/>
                <a:ea typeface="Schoolbell"/>
                <a:cs typeface="Schoolbell"/>
                <a:sym typeface="Schoolbell"/>
              </a:rPr>
              <a:t>Cartoon</a:t>
            </a:r>
            <a:endParaRPr sz="3000"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145" name="Google Shape;145;p28"/>
          <p:cNvSpPr txBox="1"/>
          <p:nvPr/>
        </p:nvSpPr>
        <p:spPr>
          <a:xfrm>
            <a:off x="3053250" y="3801888"/>
            <a:ext cx="16323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Schoolbell"/>
                <a:ea typeface="Schoolbell"/>
                <a:cs typeface="Schoolbell"/>
                <a:sym typeface="Schoolbell"/>
              </a:rPr>
              <a:t>Anime</a:t>
            </a:r>
            <a:endParaRPr sz="3000"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146" name="Google Shape;146;p28"/>
          <p:cNvSpPr txBox="1"/>
          <p:nvPr/>
        </p:nvSpPr>
        <p:spPr>
          <a:xfrm>
            <a:off x="4986777" y="1581400"/>
            <a:ext cx="19536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Schoolbell"/>
                <a:ea typeface="Schoolbell"/>
                <a:cs typeface="Schoolbell"/>
                <a:sym typeface="Schoolbell"/>
              </a:rPr>
              <a:t>Realistique</a:t>
            </a:r>
            <a:endParaRPr sz="3000"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147" name="Google Shape;147;p28"/>
          <p:cNvSpPr txBox="1"/>
          <p:nvPr/>
        </p:nvSpPr>
        <p:spPr>
          <a:xfrm>
            <a:off x="7301450" y="3442700"/>
            <a:ext cx="16323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Schoolbell"/>
                <a:ea typeface="Schoolbell"/>
                <a:cs typeface="Schoolbell"/>
                <a:sym typeface="Schoolbell"/>
              </a:rPr>
              <a:t>Bitmoji</a:t>
            </a:r>
            <a:endParaRPr sz="3000"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450" y="118825"/>
            <a:ext cx="3418299" cy="496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9200" y="118825"/>
            <a:ext cx="3306099" cy="496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550" y="118825"/>
            <a:ext cx="3060300" cy="497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9150" y="118825"/>
            <a:ext cx="3250528" cy="4977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175" y="76200"/>
            <a:ext cx="7865638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250"/>
            <a:ext cx="9233051" cy="522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202" y="152400"/>
            <a:ext cx="488159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6250" y="22100"/>
            <a:ext cx="4291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225" y="-85200"/>
            <a:ext cx="7239549" cy="52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311700" y="1021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Zentangles</a:t>
            </a:r>
            <a:endParaRPr/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4">
            <a:off x="-423677" y="1588425"/>
            <a:ext cx="3825252" cy="27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2775" y="1040925"/>
            <a:ext cx="2869914" cy="38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1450" y="1203525"/>
            <a:ext cx="3204825" cy="366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325" y="0"/>
            <a:ext cx="376867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496" y="0"/>
            <a:ext cx="336367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950" y="258850"/>
            <a:ext cx="7991474" cy="44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