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C7EF7-5F0B-4EAF-BD23-3721BBE4D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51FFE-B3D0-47BF-BD66-13F481E47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AB1C00-176A-4FAF-8F47-181E674D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8BA3A8-0C02-4FE7-94AD-83280F754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4FFEB0-B42E-4014-B575-884C9989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5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F743D-09F1-4FCF-93EA-B56AF885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E1B638-D15C-490A-BA3A-252184C25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64DA9B-46B7-4E70-9F1C-1A0ED998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31874D-466E-44A0-99BB-8DB62C57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1B10C2-BC56-4E81-9D89-94F47535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7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EF69705-621F-45E8-97F7-421BE12602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EADC4A-8F85-4B58-8AC8-F44BFBA7B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A9B614-131A-4256-B4DF-58AF22C1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3ACF16-155F-425B-B17A-7DD5A56C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D74761-C6D1-4BBB-9E85-9998BC26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55EEA-E956-4611-A59B-73DDE73A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1F85F6-8FB2-4303-8277-54DE7CB25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3E71E0-AB5D-4956-9C80-0451B686E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C35D3A-0205-4B8C-B5EC-1F65EAF3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A08E3A-90AC-4221-9029-88CA2B12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8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45A99-4196-4081-97A0-436F2E57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BEBBC-63C6-4B62-9567-195FDF2C9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11528-AC3C-4F0A-9C65-2001D344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E45686-1A4F-4E17-B4FE-89E2045B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BDA4EC-14D4-420A-B0F5-E10A2DDD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748F7B-D678-4197-AE04-D4DA79A11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7504C3-E873-46A2-BEB9-00624DF6E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0D38EB-E017-40FE-8277-6E1B4B874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E5A1AA-445C-4EB7-BE1A-C9D7ABC0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5D9562-07FF-485A-A1EB-9DB728A8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F8BF08-4C1D-418C-BBB4-5B97CD5C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754045-7375-4144-81DD-4421DCD1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B582B4-7A82-4AD0-B22B-7A23DF4ED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3558F0-3572-48BC-B67E-C4AF47724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9E1DA6-F086-47BB-8932-89FE2696B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5583E7-E705-4A7D-93BB-82C00C1A5A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AB0F129-14E2-4CF6-95A1-0BF6BED4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85D737-0153-482E-A684-D0CE9A1C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24C2086-3B6D-4D10-8F24-9FAF32F6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E019EC-D579-4160-A0A6-DC83CBB4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F24F5E5-D6CE-4B78-B0AB-0011CCC6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7C8203-C877-4222-B89E-BCBAB24A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215769-8DBA-4488-ACCC-CBAD1F7C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F4175-4851-43BC-9ED1-C9939188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B71428-D875-45D0-A17E-D0F0C1BF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8472F8-BA5D-4829-B365-DC9D3A6A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188E8-CB13-4CA8-BAC7-3A60FB0F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1F10A7-02D0-402A-AA90-172EFF48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A6D976-1EB0-4008-A497-53DEA5FE0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7DA0B5-182B-4424-A17B-9D20C383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2516BB-1E1B-46F8-BA30-E93B560C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34119D-003A-449A-B114-E8E24C48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8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61544B-84E6-4661-B2A3-33E0D256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704D45-E4ED-45B9-9DA4-C6FBF25FC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E182B1-6618-4BF0-AF9A-7921BBDCB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DE5997-23FD-40AF-90FA-9ADC857B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089E92-270B-46BA-91D9-3952279B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B0FAEA1-2C58-40B4-82F7-1A40FB4B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4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BD0FBB-712D-4401-9196-C1B55BF9C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53DBD3-C3C3-45CF-ABB2-37318385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066D37-9B88-41A5-8CF1-D7FE12C19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3758-E184-44C6-AC0F-D5EFAA785844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67DAD9-0D72-4FE9-8569-3ACBE94DD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09584-424E-4B10-ACA9-F29FB58B9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DC86-B34F-402C-AB4F-2FEE854C7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70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xmlns="" id="{28CFF321-5725-4E89-9207-0055DBA472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3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xmlns="" id="{D43D11E6-35B7-4E0E-BE79-81A00DA291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855538-8EFD-48BA-8F94-D714D442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210" y="821866"/>
            <a:ext cx="4767485" cy="454191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C1C6AA71-0367-410D-8327-A18ADA7484B7}"/>
              </a:ext>
            </a:extLst>
          </p:cNvPr>
          <p:cNvSpPr/>
          <p:nvPr/>
        </p:nvSpPr>
        <p:spPr>
          <a:xfrm rot="2259860">
            <a:off x="6679193" y="4030671"/>
            <a:ext cx="615422" cy="881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xmlns="" id="{4A2BD60E-7681-4FCE-9A7C-472C9724B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0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xmlns="" id="{58983130-1C86-4ECB-ABFB-43C725995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2968DB-EDD9-449C-B269-EC7E3F2C7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38" y="1808350"/>
            <a:ext cx="12192000" cy="896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6D3815-2F9C-4B1E-BDA9-A3B367977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338" y="2617477"/>
            <a:ext cx="12192000" cy="1410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FFC9EB-4786-4802-AD5A-6B218D10A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38" y="3935024"/>
            <a:ext cx="12192000" cy="1923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9DED3C-6BE9-4F22-8508-F22920FC8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338" y="5961266"/>
            <a:ext cx="12192000" cy="90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xmlns="" id="{9F7DB2C7-AC68-4E72-997B-3F52CF131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4A25F299-E414-4DFA-B9E6-E8A1FDB38F32}"/>
              </a:ext>
            </a:extLst>
          </p:cNvPr>
          <p:cNvSpPr/>
          <p:nvPr/>
        </p:nvSpPr>
        <p:spPr>
          <a:xfrm>
            <a:off x="3538538" y="1145441"/>
            <a:ext cx="661988" cy="619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73F7B5C-3B0D-480F-9054-796D93019C27}"/>
              </a:ext>
            </a:extLst>
          </p:cNvPr>
          <p:cNvSpPr/>
          <p:nvPr/>
        </p:nvSpPr>
        <p:spPr>
          <a:xfrm>
            <a:off x="438151" y="4736367"/>
            <a:ext cx="528637" cy="5214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4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xmlns="" id="{C75C75F2-72B8-4F97-B93B-EB1D6D9C35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81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xmlns="" id="{FCBF6EF3-23E6-4803-9D0F-475BEB958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4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0359D3-64DE-43CF-B773-5C5F55587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B3EE4533-EBA1-49D9-AF35-89CA39511499}"/>
              </a:ext>
            </a:extLst>
          </p:cNvPr>
          <p:cNvSpPr/>
          <p:nvPr/>
        </p:nvSpPr>
        <p:spPr>
          <a:xfrm>
            <a:off x="461963" y="1583472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79DDC40-4C67-474A-9B34-4B27A628598A}"/>
              </a:ext>
            </a:extLst>
          </p:cNvPr>
          <p:cNvSpPr/>
          <p:nvPr/>
        </p:nvSpPr>
        <p:spPr>
          <a:xfrm>
            <a:off x="490538" y="5603141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xmlns="" id="{38ABD2B3-1AA7-4543-842A-534FA4BED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46865090-6CB7-4470-92DC-17E3D1A2094A}"/>
              </a:ext>
            </a:extLst>
          </p:cNvPr>
          <p:cNvSpPr/>
          <p:nvPr/>
        </p:nvSpPr>
        <p:spPr>
          <a:xfrm>
            <a:off x="485775" y="1150084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63A16B5-9073-4153-8934-0A8BA03F2306}"/>
              </a:ext>
            </a:extLst>
          </p:cNvPr>
          <p:cNvSpPr/>
          <p:nvPr/>
        </p:nvSpPr>
        <p:spPr>
          <a:xfrm>
            <a:off x="581025" y="4317146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xmlns="" id="{17361363-C503-4DF1-8112-ADE034ECB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53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xmlns="" id="{C9A80DEE-8FB1-4B17-AAA7-A6539CBD6D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xmlns="" id="{667F64DB-5A8D-41E0-A3EC-13464CB67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A1D9FF-A23F-414E-9BB9-E56A5744C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65" y="5929950"/>
            <a:ext cx="3340898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2EF2B6-28E7-499A-ABCF-63E1FD4AA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244" y="5931645"/>
            <a:ext cx="201185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xmlns="" id="{A3AB6531-445A-497A-969D-0998A63EED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9E8CE771-EB4F-4561-9394-F42E4EF0D96C}"/>
              </a:ext>
            </a:extLst>
          </p:cNvPr>
          <p:cNvSpPr/>
          <p:nvPr/>
        </p:nvSpPr>
        <p:spPr>
          <a:xfrm>
            <a:off x="466725" y="2424289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118E895-7C91-43D6-BDA3-7E96B18750F7}"/>
              </a:ext>
            </a:extLst>
          </p:cNvPr>
          <p:cNvSpPr/>
          <p:nvPr/>
        </p:nvSpPr>
        <p:spPr>
          <a:xfrm>
            <a:off x="457198" y="5381800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xmlns="" id="{20FEA812-7AB1-4D07-9A9D-FBF480280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9142D27-C32E-4982-9D2C-4FD1861B2F43}"/>
              </a:ext>
            </a:extLst>
          </p:cNvPr>
          <p:cNvSpPr/>
          <p:nvPr/>
        </p:nvSpPr>
        <p:spPr>
          <a:xfrm>
            <a:off x="547688" y="2254984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xmlns="" id="{01777097-6E2C-4D7F-8536-02B31BE28E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7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xmlns="" id="{6F70599E-F692-4A23-B14C-AED9835CA8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33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xmlns="" id="{61B0AA89-0317-4893-82F4-E81C4BA4B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4CF1C74-74FB-49C8-B1B4-EEBD84347201}"/>
              </a:ext>
            </a:extLst>
          </p:cNvPr>
          <p:cNvSpPr/>
          <p:nvPr/>
        </p:nvSpPr>
        <p:spPr>
          <a:xfrm>
            <a:off x="5560357" y="2618545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75B97DB-250C-4C8C-BC50-5DDFA593506A}"/>
              </a:ext>
            </a:extLst>
          </p:cNvPr>
          <p:cNvSpPr/>
          <p:nvPr/>
        </p:nvSpPr>
        <p:spPr>
          <a:xfrm>
            <a:off x="523878" y="5788792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xmlns="" id="{00340205-034A-4650-B3EB-1764D883B8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15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67CC65-73BB-4FCE-8707-ED6A54BBC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7034248-ED26-4827-85B9-2316A4038729}"/>
              </a:ext>
            </a:extLst>
          </p:cNvPr>
          <p:cNvSpPr/>
          <p:nvPr/>
        </p:nvSpPr>
        <p:spPr>
          <a:xfrm>
            <a:off x="5488925" y="5896744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6A8D12-F8C5-4C53-A4E1-216CAC679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56959CB6-6843-4D68-ABF9-7EFC279E85AD}"/>
              </a:ext>
            </a:extLst>
          </p:cNvPr>
          <p:cNvSpPr/>
          <p:nvPr/>
        </p:nvSpPr>
        <p:spPr>
          <a:xfrm>
            <a:off x="487173" y="1568160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F9E15FE-9B7C-4A87-8736-C03F0512E508}"/>
              </a:ext>
            </a:extLst>
          </p:cNvPr>
          <p:cNvSpPr/>
          <p:nvPr/>
        </p:nvSpPr>
        <p:spPr>
          <a:xfrm>
            <a:off x="511683" y="6353174"/>
            <a:ext cx="441515" cy="466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xmlns="" id="{408C9A3C-B24E-4C74-93C6-F2F8E7D225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81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xmlns="" id="{2AD7F792-E83C-4C2C-8E5B-991A0B3F14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xmlns="" id="{DA524140-382E-42CB-AC49-5896324C6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6E7AE3-5F43-482C-B2B1-169A202F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862" y="5925185"/>
            <a:ext cx="3346994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B7F3C5-D2C2-4254-9AA5-EC2AA4E08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162" y="5929549"/>
            <a:ext cx="227400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DEC8A0-24A3-4122-9B50-2B1672F4A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0C39CE4-BE95-47C9-B661-30E57D797B84}"/>
              </a:ext>
            </a:extLst>
          </p:cNvPr>
          <p:cNvSpPr/>
          <p:nvPr/>
        </p:nvSpPr>
        <p:spPr>
          <a:xfrm>
            <a:off x="478208" y="1992579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054A858-5874-4F9F-844B-84D83040BD13}"/>
              </a:ext>
            </a:extLst>
          </p:cNvPr>
          <p:cNvSpPr/>
          <p:nvPr/>
        </p:nvSpPr>
        <p:spPr>
          <a:xfrm>
            <a:off x="478207" y="4597796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1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xmlns="" id="{CA50EAAE-89A4-478E-B780-9B7FB6EB2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614B4A12-D1D3-4A82-8629-7B86D6B3B6B1}"/>
              </a:ext>
            </a:extLst>
          </p:cNvPr>
          <p:cNvSpPr/>
          <p:nvPr/>
        </p:nvSpPr>
        <p:spPr>
          <a:xfrm>
            <a:off x="464761" y="1057178"/>
            <a:ext cx="490537" cy="504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4C75C6D-DB3E-45B3-A2BC-6EED9DC6DA5C}"/>
              </a:ext>
            </a:extLst>
          </p:cNvPr>
          <p:cNvSpPr/>
          <p:nvPr/>
        </p:nvSpPr>
        <p:spPr>
          <a:xfrm>
            <a:off x="464761" y="5525817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xmlns="" id="{71888386-CD51-40F6-AF3D-7AB37BCEA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8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xmlns="" id="{EF177660-A26A-4D31-9877-9FD492FD7D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76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xmlns="" id="{9AD3A7D8-8B93-43B1-AEB8-C9A9D498B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0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xmlns="" id="{B1249F74-DB39-4B2F-987F-A539D1050D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4D206915-5A73-4DCE-A03D-1FAAD4D7D7CB}"/>
              </a:ext>
            </a:extLst>
          </p:cNvPr>
          <p:cNvSpPr/>
          <p:nvPr/>
        </p:nvSpPr>
        <p:spPr>
          <a:xfrm>
            <a:off x="5480795" y="604460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4F65DA2-C889-48D8-9901-676E1AC6A804}"/>
              </a:ext>
            </a:extLst>
          </p:cNvPr>
          <p:cNvSpPr/>
          <p:nvPr/>
        </p:nvSpPr>
        <p:spPr>
          <a:xfrm>
            <a:off x="5433171" y="2428436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49CC370-0247-4C42-AA93-9315F3EC39CB}"/>
              </a:ext>
            </a:extLst>
          </p:cNvPr>
          <p:cNvSpPr/>
          <p:nvPr/>
        </p:nvSpPr>
        <p:spPr>
          <a:xfrm>
            <a:off x="480171" y="4252757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xmlns="" id="{479D989D-318D-47D5-A31C-892DD400A6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5524F76-46E1-4698-8182-5D752D9803E9}"/>
              </a:ext>
            </a:extLst>
          </p:cNvPr>
          <p:cNvSpPr/>
          <p:nvPr/>
        </p:nvSpPr>
        <p:spPr>
          <a:xfrm>
            <a:off x="480170" y="1472875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840B341-5B47-4205-8575-3D7249275CB5}"/>
              </a:ext>
            </a:extLst>
          </p:cNvPr>
          <p:cNvSpPr/>
          <p:nvPr/>
        </p:nvSpPr>
        <p:spPr>
          <a:xfrm>
            <a:off x="6356535" y="4210116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021F096-0754-4F8D-A4C9-D6A41921BF7C}"/>
              </a:ext>
            </a:extLst>
          </p:cNvPr>
          <p:cNvSpPr/>
          <p:nvPr/>
        </p:nvSpPr>
        <p:spPr>
          <a:xfrm>
            <a:off x="480728" y="5967332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4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xmlns="" id="{E2FC615D-3211-4D11-8144-1FAC68EACE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81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xmlns="" id="{62F8CDB6-96B5-4209-977B-8566AB097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7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78B6E8-E67F-4ABC-8BFE-9D3882B2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0D3DE93-2F11-47E0-AC79-63F886D49C37}"/>
              </a:ext>
            </a:extLst>
          </p:cNvPr>
          <p:cNvSpPr/>
          <p:nvPr/>
        </p:nvSpPr>
        <p:spPr>
          <a:xfrm>
            <a:off x="409572" y="2736659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5BBCBC3-5DCB-4F64-90B0-08E13BA3B3A1}"/>
              </a:ext>
            </a:extLst>
          </p:cNvPr>
          <p:cNvSpPr/>
          <p:nvPr/>
        </p:nvSpPr>
        <p:spPr>
          <a:xfrm>
            <a:off x="444312" y="5023716"/>
            <a:ext cx="490537" cy="550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xmlns="" id="{3CE12715-C410-4891-BA52-E48BF8B04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05472-C634-4B03-9BC6-B64520BE1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32" y="6113878"/>
            <a:ext cx="163387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B8E465-597E-40BC-A5C2-65F278953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550" y="65974"/>
            <a:ext cx="5767316" cy="1518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9ADB68-AFB0-4210-A540-653CD875C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547" y="603103"/>
            <a:ext cx="2328874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8ADE6B-BAD4-4972-90C8-5BF78D2FB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5427" y="1751094"/>
            <a:ext cx="698662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xmlns="" id="{E02E320B-7CFE-4DA3-AECE-88FAB43D8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AD33E3-C88E-4485-8F03-DB3222507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165" y="3655898"/>
            <a:ext cx="315190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7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xmlns="" id="{B0EEBF11-37C3-4E60-B8AB-15CD831433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A6919-73E3-4FCA-947F-9177E4D7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592" y="1517504"/>
            <a:ext cx="2292295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633990-F94F-4BB1-AD6F-96F3E52C7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782" y="3247126"/>
            <a:ext cx="5645385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xmlns="" id="{7C51A576-A7D7-42BA-B174-F3EB73386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ADE773-3E88-4D06-B31D-4E667DB00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851" y="431498"/>
            <a:ext cx="4743099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9A16A0-A53B-4D9F-B28B-656D6D853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53" y="4241548"/>
            <a:ext cx="4663844" cy="2889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689BD8-C2E2-4233-AFDE-67B5F71F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533" y="5823077"/>
            <a:ext cx="229229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xmlns="" id="{51894445-D36F-427A-8625-B00B761135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D49FB8-4472-41F8-96CC-89F6625C2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561" y="905024"/>
            <a:ext cx="4779678" cy="535275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A57A93D6-B3AC-477C-8AAC-96E9B43C896D}"/>
              </a:ext>
            </a:extLst>
          </p:cNvPr>
          <p:cNvSpPr/>
          <p:nvPr/>
        </p:nvSpPr>
        <p:spPr>
          <a:xfrm rot="3163538">
            <a:off x="6933588" y="349259"/>
            <a:ext cx="615422" cy="881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xmlns="" id="{08BF8AB2-9812-4C1D-A0B0-1C5867C842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4D90E9-9C94-438D-A54F-8FD8FDD97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87" y="166688"/>
            <a:ext cx="4773582" cy="6614733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873917E1-E9D4-4D3B-AC63-DCA7FF92AC22}"/>
              </a:ext>
            </a:extLst>
          </p:cNvPr>
          <p:cNvSpPr/>
          <p:nvPr/>
        </p:nvSpPr>
        <p:spPr>
          <a:xfrm rot="2220992">
            <a:off x="2605519" y="2097096"/>
            <a:ext cx="615422" cy="881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1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Hanson</dc:creator>
  <cp:lastModifiedBy>David Fitch</cp:lastModifiedBy>
  <cp:revision>6</cp:revision>
  <dcterms:created xsi:type="dcterms:W3CDTF">2019-03-29T18:16:38Z</dcterms:created>
  <dcterms:modified xsi:type="dcterms:W3CDTF">2020-10-16T12:00:15Z</dcterms:modified>
</cp:coreProperties>
</file>