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Montserrat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go-cart.io/cartogram" TargetMode="External"/><Relationship Id="rId3" Type="http://schemas.openxmlformats.org/officeDocument/2006/relationships/hyperlink" Target="https://www.google.com/search?rlz=1C5CHFA_enCA803CA803&amp;sxsrf=ALeKk03k7EKjIgzxwEE3jCapo-ow8HvKtw%3A1607917575581&amp;ei=B-DWX82AI5aQtAbwy4qYDw&amp;q=covid+19+cases+canada&amp;oq=covid+19+cases+canada&amp;gs_lcp=CgZwc3ktYWIQAzIECCMQJzIICAAQsQMQyQMyAggAMgIIADICCAAyAggAMgIIADICCAAyAggAMgIIADoECAAQRzoHCCMQyQMQJzoGCAAQFhAeOgUIABDJA1DbhhVY0JEVYMSTFWgAcAJ4AIABa4gBjweSAQM5LjGYAQCgAQGqAQdnd3Mtd2l6yAEGwAEB&amp;sclient=psy-ab&amp;ved=0ahUKEwiNoK7fx8ztAhUWCM0KHfClAvMQ4dUDCA0&amp;uact=5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b0c168ec21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b0c168ec21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b0c168ec21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b0c168ec21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b342a5cd77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b342a5cd7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b342a5cd7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b342a5cd7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b342a5cd77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b342a5cd77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b342a5cd77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b342a5cd77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False, they distort the true size of a region to show data.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South America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Very little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b0c168ec21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b0c168ec21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https://go-cart.io/cartogram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google.com/search?rlz=1C5CHFA_enCA803CA803&amp;sxsrf=ALeKk03k7EKjIgzxwEE3jCapo-ow8HvKtw%3A1607917575581&amp;ei=B-DWX82AI5aQtAbwy4qYDw&amp;q=covid+19+cases+canada&amp;oq=covid+19+cases+canada&amp;gs_lcp=CgZwc3ktYWIQAzIECCMQJzIICAAQsQMQyQMyAggAMgIIADICCAAyAggAMgIIADICCAAyAggAMgIIADoECAAQRzoHCCMQyQMQJzoGCAAQFhAeOgUIABDJA1DbhhVY0JEVYMSTFWgAcAJ4AIABa4gBjweSAQM5LjGYAQCgAQGqAQdnd3Mtd2l6yAEGwAEB&amp;sclient=psy-ab&amp;ved=0ahUKEwiNoK7fx8ztAhUWCM0KHfClAvMQ4dUDCA0&amp;uact=5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b0c168ec21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b0c168ec21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b342a5cd7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b342a5cd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b0c168ec21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b0c168ec21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b0e3d3744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b0e3d3744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b0c168ec21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b0c168ec21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b0c168ec21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b0c168ec21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b0c168ec21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b0c168ec21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b0c168ec21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b0c168ec21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b0c168ec21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b0c168ec21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go-cart.io/cartogram" TargetMode="External"/><Relationship Id="rId4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123425" y="1557025"/>
            <a:ext cx="5017500" cy="15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/>
              <a:t>Cartograms</a:t>
            </a:r>
            <a:endParaRPr b="1" sz="5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#3: English as a First Language</a:t>
            </a:r>
            <a:endParaRPr sz="3000"/>
          </a:p>
        </p:txBody>
      </p:sp>
      <p:pic>
        <p:nvPicPr>
          <p:cNvPr id="209" name="Google Shape;209;p22"/>
          <p:cNvPicPr preferRelativeResize="0"/>
          <p:nvPr/>
        </p:nvPicPr>
        <p:blipFill rotWithShape="1">
          <a:blip r:embed="rId3">
            <a:alphaModFix/>
          </a:blip>
          <a:srcRect b="0" l="724" r="0" t="4607"/>
          <a:stretch/>
        </p:blipFill>
        <p:spPr>
          <a:xfrm>
            <a:off x="152525" y="1654950"/>
            <a:ext cx="4363052" cy="236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2"/>
          <p:cNvSpPr txBox="1"/>
          <p:nvPr>
            <p:ph idx="1" type="body"/>
          </p:nvPr>
        </p:nvSpPr>
        <p:spPr>
          <a:xfrm>
            <a:off x="965900" y="4108250"/>
            <a:ext cx="2736300" cy="5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Regular map of the world</a:t>
            </a:r>
            <a:endParaRPr sz="1600"/>
          </a:p>
        </p:txBody>
      </p:sp>
      <p:sp>
        <p:nvSpPr>
          <p:cNvPr id="211" name="Google Shape;211;p22"/>
          <p:cNvSpPr txBox="1"/>
          <p:nvPr/>
        </p:nvSpPr>
        <p:spPr>
          <a:xfrm>
            <a:off x="4722525" y="4022450"/>
            <a:ext cx="4193700" cy="98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Cartogram displaying the number of people who speak English as their first language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2" name="Google Shape;21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7850" y="1654950"/>
            <a:ext cx="4363047" cy="236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3"/>
          <p:cNvSpPr txBox="1"/>
          <p:nvPr>
            <p:ph idx="1" type="body"/>
          </p:nvPr>
        </p:nvSpPr>
        <p:spPr>
          <a:xfrm>
            <a:off x="5231225" y="1466875"/>
            <a:ext cx="3663000" cy="3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What information does this cartogram provide us with?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Does this data influence your decision regarding which countries you would be willing to live in?</a:t>
            </a:r>
            <a:endParaRPr sz="1800"/>
          </a:p>
        </p:txBody>
      </p:sp>
      <p:sp>
        <p:nvSpPr>
          <p:cNvPr id="218" name="Google Shape;218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#3: English as a First Language</a:t>
            </a:r>
            <a:endParaRPr sz="3000"/>
          </a:p>
        </p:txBody>
      </p:sp>
      <p:pic>
        <p:nvPicPr>
          <p:cNvPr id="219" name="Google Shape;2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525" y="1466875"/>
            <a:ext cx="5078701" cy="29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3"/>
          <p:cNvSpPr txBox="1"/>
          <p:nvPr/>
        </p:nvSpPr>
        <p:spPr>
          <a:xfrm>
            <a:off x="217775" y="4447325"/>
            <a:ext cx="4948200" cy="76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he number of people who speak English as</a:t>
            </a:r>
            <a:b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their first language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#4: McDonald’s Restaurants</a:t>
            </a:r>
            <a:endParaRPr sz="3000"/>
          </a:p>
        </p:txBody>
      </p:sp>
      <p:pic>
        <p:nvPicPr>
          <p:cNvPr id="226" name="Google Shape;226;p24"/>
          <p:cNvPicPr preferRelativeResize="0"/>
          <p:nvPr/>
        </p:nvPicPr>
        <p:blipFill rotWithShape="1">
          <a:blip r:embed="rId3">
            <a:alphaModFix/>
          </a:blip>
          <a:srcRect b="0" l="724" r="0" t="4607"/>
          <a:stretch/>
        </p:blipFill>
        <p:spPr>
          <a:xfrm>
            <a:off x="152525" y="1654950"/>
            <a:ext cx="4363052" cy="236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4"/>
          <p:cNvSpPr txBox="1"/>
          <p:nvPr>
            <p:ph idx="1" type="body"/>
          </p:nvPr>
        </p:nvSpPr>
        <p:spPr>
          <a:xfrm>
            <a:off x="965900" y="4096975"/>
            <a:ext cx="2736300" cy="5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Regular map of the world</a:t>
            </a:r>
            <a:endParaRPr sz="1600"/>
          </a:p>
        </p:txBody>
      </p:sp>
      <p:sp>
        <p:nvSpPr>
          <p:cNvPr id="228" name="Google Shape;228;p24"/>
          <p:cNvSpPr txBox="1"/>
          <p:nvPr/>
        </p:nvSpPr>
        <p:spPr>
          <a:xfrm>
            <a:off x="4722525" y="4022450"/>
            <a:ext cx="4193700" cy="98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Cartogram displaying the number of McDonald’s restaurants in 2018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9" name="Google Shape;22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7850" y="1654950"/>
            <a:ext cx="4363050" cy="236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5"/>
          <p:cNvSpPr txBox="1"/>
          <p:nvPr>
            <p:ph idx="1" type="body"/>
          </p:nvPr>
        </p:nvSpPr>
        <p:spPr>
          <a:xfrm>
            <a:off x="5231225" y="1466875"/>
            <a:ext cx="3663000" cy="3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What information does this cartogram provide us with?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Which countries are larger? Which countries are smaller?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What might we be able to infer about the people that live in these countries?</a:t>
            </a:r>
            <a:endParaRPr sz="1800"/>
          </a:p>
        </p:txBody>
      </p:sp>
      <p:sp>
        <p:nvSpPr>
          <p:cNvPr id="235" name="Google Shape;235;p2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#4: McDonald’s Restaurants</a:t>
            </a:r>
            <a:endParaRPr sz="3000"/>
          </a:p>
        </p:txBody>
      </p:sp>
      <p:sp>
        <p:nvSpPr>
          <p:cNvPr id="236" name="Google Shape;236;p25"/>
          <p:cNvSpPr txBox="1"/>
          <p:nvPr/>
        </p:nvSpPr>
        <p:spPr>
          <a:xfrm>
            <a:off x="-118675" y="4327075"/>
            <a:ext cx="5621100" cy="76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The number of McDonald’s restaurants in 2018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7" name="Google Shape;2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525" y="1415863"/>
            <a:ext cx="5078700" cy="29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#4: McDonald’s Restaurants</a:t>
            </a:r>
            <a:endParaRPr sz="3000"/>
          </a:p>
        </p:txBody>
      </p:sp>
      <p:sp>
        <p:nvSpPr>
          <p:cNvPr id="243" name="Google Shape;243;p26"/>
          <p:cNvSpPr txBox="1"/>
          <p:nvPr>
            <p:ph idx="1" type="body"/>
          </p:nvPr>
        </p:nvSpPr>
        <p:spPr>
          <a:xfrm>
            <a:off x="-101050" y="3704100"/>
            <a:ext cx="4870200" cy="7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T</a:t>
            </a:r>
            <a:r>
              <a:rPr lang="en" sz="1600"/>
              <a:t>he number of McDonald’s restaurants in 2018</a:t>
            </a:r>
            <a:endParaRPr sz="1600"/>
          </a:p>
        </p:txBody>
      </p:sp>
      <p:sp>
        <p:nvSpPr>
          <p:cNvPr id="244" name="Google Shape;244;p26"/>
          <p:cNvSpPr txBox="1"/>
          <p:nvPr/>
        </p:nvSpPr>
        <p:spPr>
          <a:xfrm>
            <a:off x="4722525" y="3835650"/>
            <a:ext cx="41937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Total spending on healthcare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5" name="Google Shape;2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525" y="1388000"/>
            <a:ext cx="4363050" cy="236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7850" y="1388000"/>
            <a:ext cx="4363049" cy="236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6"/>
          <p:cNvSpPr txBox="1"/>
          <p:nvPr>
            <p:ph idx="1" type="body"/>
          </p:nvPr>
        </p:nvSpPr>
        <p:spPr>
          <a:xfrm>
            <a:off x="460350" y="4229400"/>
            <a:ext cx="82233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Do you see a link between these two cartograms?</a:t>
            </a:r>
            <a:br>
              <a:rPr lang="en" sz="1800"/>
            </a:br>
            <a:r>
              <a:rPr lang="en" sz="1800"/>
              <a:t>Does this make sense? Why or why not?</a:t>
            </a:r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Review Questions</a:t>
            </a:r>
            <a:endParaRPr sz="3000"/>
          </a:p>
        </p:txBody>
      </p:sp>
      <p:sp>
        <p:nvSpPr>
          <p:cNvPr id="253" name="Google Shape;253;p27"/>
          <p:cNvSpPr txBox="1"/>
          <p:nvPr>
            <p:ph idx="1" type="body"/>
          </p:nvPr>
        </p:nvSpPr>
        <p:spPr>
          <a:xfrm>
            <a:off x="3736450" y="1559725"/>
            <a:ext cx="53451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True or false: Cartograms always accurately showcase the true size of a region.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Fill in the blanks using the cartogram to the left.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The continent of __________________ has the most damages due to volcanic eruptions.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North America has _________ damages due to volcanic eruptions.</a:t>
            </a:r>
            <a:endParaRPr sz="1800"/>
          </a:p>
        </p:txBody>
      </p:sp>
      <p:pic>
        <p:nvPicPr>
          <p:cNvPr id="254" name="Google Shape;2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588" y="3227888"/>
            <a:ext cx="2651628" cy="153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575" y="1264838"/>
            <a:ext cx="2651625" cy="15349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6" name="Google Shape;256;p27"/>
          <p:cNvCxnSpPr/>
          <p:nvPr/>
        </p:nvCxnSpPr>
        <p:spPr>
          <a:xfrm flipH="1">
            <a:off x="2044738" y="2892200"/>
            <a:ext cx="3300" cy="24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7" name="Google Shape;257;p27"/>
          <p:cNvSpPr txBox="1"/>
          <p:nvPr>
            <p:ph idx="1" type="body"/>
          </p:nvPr>
        </p:nvSpPr>
        <p:spPr>
          <a:xfrm>
            <a:off x="675163" y="4855225"/>
            <a:ext cx="2736300" cy="37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Volcanic eruptions damages</a:t>
            </a:r>
            <a:endParaRPr sz="1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Making a Cartogram with Go-Cart</a:t>
            </a:r>
            <a:endParaRPr sz="3000"/>
          </a:p>
        </p:txBody>
      </p:sp>
      <p:sp>
        <p:nvSpPr>
          <p:cNvPr id="263" name="Google Shape;263;p2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Let’s make a cartogram that represents the number of COVID-19 cases across the Canadian provinces and territories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https://go-cart.io/cartogram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264" name="Google Shape;26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5150" y="2939100"/>
            <a:ext cx="2923600" cy="153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9"/>
          <p:cNvSpPr txBox="1"/>
          <p:nvPr>
            <p:ph type="title"/>
          </p:nvPr>
        </p:nvSpPr>
        <p:spPr>
          <a:xfrm>
            <a:off x="823850" y="866775"/>
            <a:ext cx="4959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Assignment: Analyzing and Making Cartograms</a:t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Introduction to Cartograms</a:t>
            </a:r>
            <a:endParaRPr sz="3000"/>
          </a:p>
        </p:txBody>
      </p:sp>
      <p:sp>
        <p:nvSpPr>
          <p:cNvPr id="140" name="Google Shape;140;p14"/>
          <p:cNvSpPr txBox="1"/>
          <p:nvPr>
            <p:ph idx="1" type="body"/>
          </p:nvPr>
        </p:nvSpPr>
        <p:spPr>
          <a:xfrm>
            <a:off x="4931250" y="1567550"/>
            <a:ext cx="3982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What does this map show?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Why is it distorted?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Who would find this map useful?</a:t>
            </a:r>
            <a:endParaRPr sz="1800"/>
          </a:p>
        </p:txBody>
      </p:sp>
      <p:pic>
        <p:nvPicPr>
          <p:cNvPr id="141" name="Google Shape;141;p14"/>
          <p:cNvPicPr preferRelativeResize="0"/>
          <p:nvPr/>
        </p:nvPicPr>
        <p:blipFill rotWithShape="1">
          <a:blip r:embed="rId3">
            <a:alphaModFix/>
          </a:blip>
          <a:srcRect b="1468" l="0" r="0" t="6152"/>
          <a:stretch/>
        </p:blipFill>
        <p:spPr>
          <a:xfrm>
            <a:off x="383625" y="1567550"/>
            <a:ext cx="4160075" cy="326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Introduction to Cartograms</a:t>
            </a:r>
            <a:endParaRPr sz="3000"/>
          </a:p>
        </p:txBody>
      </p:sp>
      <p:sp>
        <p:nvSpPr>
          <p:cNvPr id="147" name="Google Shape;147;p15"/>
          <p:cNvSpPr txBox="1"/>
          <p:nvPr>
            <p:ph idx="1" type="body"/>
          </p:nvPr>
        </p:nvSpPr>
        <p:spPr>
          <a:xfrm>
            <a:off x="5299150" y="1570000"/>
            <a:ext cx="3756900" cy="26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 cartogram is a map in which the size of geographical areas are changed to be proportional to a variable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Each geographical location will either be inflated or deflated from its true size</a:t>
            </a:r>
            <a:endParaRPr sz="1800"/>
          </a:p>
        </p:txBody>
      </p:sp>
      <p:pic>
        <p:nvPicPr>
          <p:cNvPr id="148" name="Google Shape;14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7850" y="1202500"/>
            <a:ext cx="2651625" cy="15349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Google Shape;149;p15"/>
          <p:cNvCxnSpPr/>
          <p:nvPr/>
        </p:nvCxnSpPr>
        <p:spPr>
          <a:xfrm flipH="1">
            <a:off x="1839600" y="2822875"/>
            <a:ext cx="367800" cy="37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0" name="Google Shape;150;p15"/>
          <p:cNvCxnSpPr/>
          <p:nvPr/>
        </p:nvCxnSpPr>
        <p:spPr>
          <a:xfrm>
            <a:off x="3169575" y="2817463"/>
            <a:ext cx="382200" cy="38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51" name="Google Shape;15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3700" y="3282400"/>
            <a:ext cx="2651628" cy="153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400" y="3287800"/>
            <a:ext cx="2651626" cy="153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5"/>
          <p:cNvSpPr txBox="1"/>
          <p:nvPr>
            <p:ph idx="1" type="body"/>
          </p:nvPr>
        </p:nvSpPr>
        <p:spPr>
          <a:xfrm>
            <a:off x="2801363" y="4897375"/>
            <a:ext cx="2736300" cy="37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Volcanic eruptions damages</a:t>
            </a:r>
            <a:endParaRPr sz="1600"/>
          </a:p>
        </p:txBody>
      </p:sp>
      <p:sp>
        <p:nvSpPr>
          <p:cNvPr id="154" name="Google Shape;154;p15"/>
          <p:cNvSpPr txBox="1"/>
          <p:nvPr>
            <p:ph idx="1" type="body"/>
          </p:nvPr>
        </p:nvSpPr>
        <p:spPr>
          <a:xfrm>
            <a:off x="40063" y="4908175"/>
            <a:ext cx="2736300" cy="37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Agricultural workers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"/>
          <p:cNvSpPr txBox="1"/>
          <p:nvPr>
            <p:ph idx="1" type="body"/>
          </p:nvPr>
        </p:nvSpPr>
        <p:spPr>
          <a:xfrm>
            <a:off x="1410350" y="4085575"/>
            <a:ext cx="2736300" cy="5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Regular map of Canada</a:t>
            </a:r>
            <a:endParaRPr sz="1600"/>
          </a:p>
        </p:txBody>
      </p:sp>
      <p:pic>
        <p:nvPicPr>
          <p:cNvPr id="160" name="Google Shape;160;p16"/>
          <p:cNvPicPr preferRelativeResize="0"/>
          <p:nvPr/>
        </p:nvPicPr>
        <p:blipFill rotWithShape="1">
          <a:blip r:embed="rId3">
            <a:alphaModFix/>
          </a:blip>
          <a:srcRect b="0" l="7107" r="5258" t="5615"/>
          <a:stretch/>
        </p:blipFill>
        <p:spPr>
          <a:xfrm>
            <a:off x="5121900" y="1180213"/>
            <a:ext cx="3214498" cy="278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 rotWithShape="1">
          <a:blip r:embed="rId4">
            <a:alphaModFix/>
          </a:blip>
          <a:srcRect b="8106" l="1741" r="7547" t="3107"/>
          <a:stretch/>
        </p:blipFill>
        <p:spPr>
          <a:xfrm>
            <a:off x="1171250" y="1180213"/>
            <a:ext cx="3214500" cy="278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6"/>
          <p:cNvSpPr txBox="1"/>
          <p:nvPr/>
        </p:nvSpPr>
        <p:spPr>
          <a:xfrm>
            <a:off x="4632300" y="4021775"/>
            <a:ext cx="4193700" cy="98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Cartogram displaying population for Canadian provinces and territories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3" name="Google Shape;163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Introduction to Cartograms</a:t>
            </a:r>
            <a:endParaRPr sz="3000"/>
          </a:p>
        </p:txBody>
      </p:sp>
      <p:cxnSp>
        <p:nvCxnSpPr>
          <p:cNvPr id="164" name="Google Shape;164;p16"/>
          <p:cNvCxnSpPr/>
          <p:nvPr/>
        </p:nvCxnSpPr>
        <p:spPr>
          <a:xfrm flipH="1" rot="10800000">
            <a:off x="4514425" y="2571138"/>
            <a:ext cx="478800" cy="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Let’s analyze some cartograms together!</a:t>
            </a: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#1: Migration to Canada</a:t>
            </a:r>
            <a:endParaRPr sz="3000"/>
          </a:p>
        </p:txBody>
      </p:sp>
      <p:pic>
        <p:nvPicPr>
          <p:cNvPr id="175" name="Google Shape;17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7850" y="1654950"/>
            <a:ext cx="4363051" cy="236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8"/>
          <p:cNvPicPr preferRelativeResize="0"/>
          <p:nvPr/>
        </p:nvPicPr>
        <p:blipFill rotWithShape="1">
          <a:blip r:embed="rId4">
            <a:alphaModFix/>
          </a:blip>
          <a:srcRect b="0" l="724" r="0" t="4607"/>
          <a:stretch/>
        </p:blipFill>
        <p:spPr>
          <a:xfrm>
            <a:off x="152525" y="1654950"/>
            <a:ext cx="4363052" cy="236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8"/>
          <p:cNvSpPr txBox="1"/>
          <p:nvPr>
            <p:ph idx="1" type="body"/>
          </p:nvPr>
        </p:nvSpPr>
        <p:spPr>
          <a:xfrm>
            <a:off x="965900" y="4096975"/>
            <a:ext cx="2736300" cy="5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Regular map of the world</a:t>
            </a:r>
            <a:endParaRPr sz="1600"/>
          </a:p>
        </p:txBody>
      </p:sp>
      <p:sp>
        <p:nvSpPr>
          <p:cNvPr id="178" name="Google Shape;178;p18"/>
          <p:cNvSpPr txBox="1"/>
          <p:nvPr/>
        </p:nvSpPr>
        <p:spPr>
          <a:xfrm>
            <a:off x="4722525" y="4022450"/>
            <a:ext cx="4193700" cy="98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Cartogram displaying the country of origin of people migrating to Canada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#1: Migration to Canada</a:t>
            </a:r>
            <a:endParaRPr sz="3000"/>
          </a:p>
        </p:txBody>
      </p:sp>
      <p:sp>
        <p:nvSpPr>
          <p:cNvPr id="184" name="Google Shape;184;p19"/>
          <p:cNvSpPr txBox="1"/>
          <p:nvPr>
            <p:ph idx="1" type="body"/>
          </p:nvPr>
        </p:nvSpPr>
        <p:spPr>
          <a:xfrm>
            <a:off x="5231225" y="1466875"/>
            <a:ext cx="3663000" cy="340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What information does this cartogram provide us with?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Which countries are larger? Which countries are smaller?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Why might people be more or less willing to migrate to Canada from their country?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Did interpreting this cartogram change your view of the world? Explain.</a:t>
            </a:r>
            <a:endParaRPr sz="1800"/>
          </a:p>
        </p:txBody>
      </p:sp>
      <p:pic>
        <p:nvPicPr>
          <p:cNvPr id="185" name="Google Shape;185;p19"/>
          <p:cNvPicPr preferRelativeResize="0"/>
          <p:nvPr/>
        </p:nvPicPr>
        <p:blipFill rotWithShape="1">
          <a:blip r:embed="rId3">
            <a:alphaModFix/>
          </a:blip>
          <a:srcRect b="6907" l="0" r="0" t="3726"/>
          <a:stretch/>
        </p:blipFill>
        <p:spPr>
          <a:xfrm>
            <a:off x="152525" y="1466875"/>
            <a:ext cx="5078700" cy="29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9"/>
          <p:cNvSpPr txBox="1"/>
          <p:nvPr/>
        </p:nvSpPr>
        <p:spPr>
          <a:xfrm>
            <a:off x="-20575" y="4378075"/>
            <a:ext cx="5424900" cy="75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he country of origin of people migrating to Canada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#2: Deaths F</a:t>
            </a:r>
            <a:r>
              <a:rPr lang="en" sz="3000"/>
              <a:t>rom</a:t>
            </a:r>
            <a:r>
              <a:rPr lang="en" sz="3000"/>
              <a:t> Ages 1 - 4</a:t>
            </a:r>
            <a:endParaRPr sz="3000"/>
          </a:p>
        </p:txBody>
      </p:sp>
      <p:pic>
        <p:nvPicPr>
          <p:cNvPr id="192" name="Google Shape;19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7250" y="1654950"/>
            <a:ext cx="4363052" cy="236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0"/>
          <p:cNvPicPr preferRelativeResize="0"/>
          <p:nvPr/>
        </p:nvPicPr>
        <p:blipFill rotWithShape="1">
          <a:blip r:embed="rId4">
            <a:alphaModFix/>
          </a:blip>
          <a:srcRect b="0" l="724" r="0" t="4607"/>
          <a:stretch/>
        </p:blipFill>
        <p:spPr>
          <a:xfrm>
            <a:off x="152525" y="1654950"/>
            <a:ext cx="4363052" cy="236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0"/>
          <p:cNvSpPr txBox="1"/>
          <p:nvPr>
            <p:ph idx="1" type="body"/>
          </p:nvPr>
        </p:nvSpPr>
        <p:spPr>
          <a:xfrm>
            <a:off x="965900" y="4096975"/>
            <a:ext cx="2736300" cy="5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Regular map of the world</a:t>
            </a:r>
            <a:endParaRPr sz="1600"/>
          </a:p>
        </p:txBody>
      </p:sp>
      <p:sp>
        <p:nvSpPr>
          <p:cNvPr id="195" name="Google Shape;195;p20"/>
          <p:cNvSpPr txBox="1"/>
          <p:nvPr/>
        </p:nvSpPr>
        <p:spPr>
          <a:xfrm>
            <a:off x="4722525" y="4022450"/>
            <a:ext cx="4193700" cy="98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Cartogram displaying the number of deaths of children ages 1 through 4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"/>
          <p:cNvSpPr txBox="1"/>
          <p:nvPr>
            <p:ph idx="1" type="body"/>
          </p:nvPr>
        </p:nvSpPr>
        <p:spPr>
          <a:xfrm>
            <a:off x="5231225" y="1466875"/>
            <a:ext cx="3663000" cy="33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What information does this cartogram provide us with?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Who would need this information and why?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What can we infer about access to healthcare and other essential resources?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Did interpreting this cartogram change your view of the world? Explain.</a:t>
            </a:r>
            <a:endParaRPr sz="1800"/>
          </a:p>
        </p:txBody>
      </p:sp>
      <p:sp>
        <p:nvSpPr>
          <p:cNvPr id="201" name="Google Shape;201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#2: Deaths From Ages 1 - 4</a:t>
            </a:r>
            <a:endParaRPr sz="3000"/>
          </a:p>
        </p:txBody>
      </p:sp>
      <p:pic>
        <p:nvPicPr>
          <p:cNvPr id="202" name="Google Shape;2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525" y="1466875"/>
            <a:ext cx="5078699" cy="29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1"/>
          <p:cNvSpPr txBox="1"/>
          <p:nvPr/>
        </p:nvSpPr>
        <p:spPr>
          <a:xfrm>
            <a:off x="308825" y="4378075"/>
            <a:ext cx="47661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he number of deaths of children ages 1 through 4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999999"/>
      </a:lt2>
      <a:accent1>
        <a:srgbClr val="EFEFEF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