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5" r:id="rId16"/>
    <p:sldId id="270" r:id="rId17"/>
    <p:sldId id="271" r:id="rId18"/>
    <p:sldId id="272" r:id="rId19"/>
    <p:sldId id="273" r:id="rId20"/>
    <p:sldId id="274" r:id="rId21"/>
  </p:sldIdLst>
  <p:sldSz cx="9144000" cy="5143500" type="screen16x9"/>
  <p:notesSz cx="6858000" cy="9144000"/>
  <p:embeddedFontLst>
    <p:embeddedFont>
      <p:font typeface="Patrick Hand SC" panose="02010600030101010101" charset="0"/>
      <p:regular r:id="rId23"/>
    </p:embeddedFont>
    <p:embeddedFont>
      <p:font typeface="Roboto" panose="02010600030101010101" charset="0"/>
      <p:regular r:id="rId24"/>
      <p:bold r:id="rId25"/>
      <p:italic r:id="rId26"/>
      <p:boldItalic r:id="rId27"/>
    </p:embeddedFont>
    <p:embeddedFont>
      <p:font typeface="Sniglet" panose="02010600030101010101" charset="0"/>
      <p:regular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0665F1-307E-4471-A3D6-A397DE4B7A9B}" v="408" dt="2019-04-11T12:21:48.131"/>
  </p1510:revLst>
</p1510:revInfo>
</file>

<file path=ppt/tableStyles.xml><?xml version="1.0" encoding="utf-8"?>
<a:tblStyleLst xmlns:a="http://schemas.openxmlformats.org/drawingml/2006/main" def="{66AF9494-DFC0-4D63-B5DC-2D0F41A0E3EE}">
  <a:tblStyle styleId="{66AF9494-DFC0-4D63-B5DC-2D0F41A0E3E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na Rong" userId="94ef73fa31f240af" providerId="LiveId" clId="{B30665F1-307E-4471-A3D6-A397DE4B7A9B}"/>
    <pc:docChg chg="undo redo custSel addSld modSld sldOrd">
      <pc:chgData name="Tina Rong" userId="94ef73fa31f240af" providerId="LiveId" clId="{B30665F1-307E-4471-A3D6-A397DE4B7A9B}" dt="2019-04-11T12:24:56.457" v="2687" actId="1076"/>
      <pc:docMkLst>
        <pc:docMk/>
      </pc:docMkLst>
      <pc:sldChg chg="addSp delSp modSp">
        <pc:chgData name="Tina Rong" userId="94ef73fa31f240af" providerId="LiveId" clId="{B30665F1-307E-4471-A3D6-A397DE4B7A9B}" dt="2019-04-11T12:24:56.457" v="2687" actId="1076"/>
        <pc:sldMkLst>
          <pc:docMk/>
          <pc:sldMk cId="0" sldId="256"/>
        </pc:sldMkLst>
        <pc:spChg chg="add mod">
          <ac:chgData name="Tina Rong" userId="94ef73fa31f240af" providerId="LiveId" clId="{B30665F1-307E-4471-A3D6-A397DE4B7A9B}" dt="2019-04-11T12:24:56.457" v="2687" actId="1076"/>
          <ac:spMkLst>
            <pc:docMk/>
            <pc:sldMk cId="0" sldId="256"/>
            <ac:spMk id="2" creationId="{356ED0D7-26C0-4395-8222-EAB99CF48022}"/>
          </ac:spMkLst>
        </pc:spChg>
        <pc:spChg chg="add del">
          <ac:chgData name="Tina Rong" userId="94ef73fa31f240af" providerId="LiveId" clId="{B30665F1-307E-4471-A3D6-A397DE4B7A9B}" dt="2019-04-11T12:24:07.599" v="2682" actId="478"/>
          <ac:spMkLst>
            <pc:docMk/>
            <pc:sldMk cId="0" sldId="256"/>
            <ac:spMk id="3" creationId="{E72AB5AD-FCD0-4BE9-9F7E-AC4565971C9B}"/>
          </ac:spMkLst>
        </pc:spChg>
      </pc:sldChg>
      <pc:sldChg chg="addSp delSp modSp modAnim">
        <pc:chgData name="Tina Rong" userId="94ef73fa31f240af" providerId="LiveId" clId="{B30665F1-307E-4471-A3D6-A397DE4B7A9B}" dt="2019-04-10T01:42:09.732" v="2637"/>
        <pc:sldMkLst>
          <pc:docMk/>
          <pc:sldMk cId="0" sldId="257"/>
        </pc:sldMkLst>
        <pc:spChg chg="add mod">
          <ac:chgData name="Tina Rong" userId="94ef73fa31f240af" providerId="LiveId" clId="{B30665F1-307E-4471-A3D6-A397DE4B7A9B}" dt="2019-04-10T01:42:01.767" v="2635" actId="1076"/>
          <ac:spMkLst>
            <pc:docMk/>
            <pc:sldMk cId="0" sldId="257"/>
            <ac:spMk id="2" creationId="{4BB2D480-0F75-4E19-812C-90122E23243E}"/>
          </ac:spMkLst>
        </pc:spChg>
        <pc:spChg chg="add mod">
          <ac:chgData name="Tina Rong" userId="94ef73fa31f240af" providerId="LiveId" clId="{B30665F1-307E-4471-A3D6-A397DE4B7A9B}" dt="2019-04-10T01:42:01.767" v="2635" actId="1076"/>
          <ac:spMkLst>
            <pc:docMk/>
            <pc:sldMk cId="0" sldId="257"/>
            <ac:spMk id="3" creationId="{C11B0352-986D-486C-AA2C-06BC38D2F041}"/>
          </ac:spMkLst>
        </pc:spChg>
        <pc:spChg chg="add mod">
          <ac:chgData name="Tina Rong" userId="94ef73fa31f240af" providerId="LiveId" clId="{B30665F1-307E-4471-A3D6-A397DE4B7A9B}" dt="2019-04-10T01:42:01.767" v="2635" actId="1076"/>
          <ac:spMkLst>
            <pc:docMk/>
            <pc:sldMk cId="0" sldId="257"/>
            <ac:spMk id="6" creationId="{991C2FAC-984F-4DE3-9EB6-33EB173009EE}"/>
          </ac:spMkLst>
        </pc:spChg>
        <pc:spChg chg="add mod">
          <ac:chgData name="Tina Rong" userId="94ef73fa31f240af" providerId="LiveId" clId="{B30665F1-307E-4471-A3D6-A397DE4B7A9B}" dt="2019-04-10T00:26:38.130" v="175" actId="164"/>
          <ac:spMkLst>
            <pc:docMk/>
            <pc:sldMk cId="0" sldId="257"/>
            <ac:spMk id="11" creationId="{CC9DA9EB-5D91-420A-A2CB-82BC2D73E3CB}"/>
          </ac:spMkLst>
        </pc:spChg>
        <pc:spChg chg="add mod">
          <ac:chgData name="Tina Rong" userId="94ef73fa31f240af" providerId="LiveId" clId="{B30665F1-307E-4471-A3D6-A397DE4B7A9B}" dt="2019-04-10T00:26:38.130" v="175" actId="164"/>
          <ac:spMkLst>
            <pc:docMk/>
            <pc:sldMk cId="0" sldId="257"/>
            <ac:spMk id="12" creationId="{724BA65E-737D-49A1-A38D-8DB4708B8F23}"/>
          </ac:spMkLst>
        </pc:spChg>
        <pc:spChg chg="add del mod">
          <ac:chgData name="Tina Rong" userId="94ef73fa31f240af" providerId="LiveId" clId="{B30665F1-307E-4471-A3D6-A397DE4B7A9B}" dt="2019-04-10T00:28:02.852" v="190" actId="767"/>
          <ac:spMkLst>
            <pc:docMk/>
            <pc:sldMk cId="0" sldId="257"/>
            <ac:spMk id="14" creationId="{02252803-7845-43AD-B05C-98A4A329A13E}"/>
          </ac:spMkLst>
        </pc:spChg>
        <pc:spChg chg="add mod">
          <ac:chgData name="Tina Rong" userId="94ef73fa31f240af" providerId="LiveId" clId="{B30665F1-307E-4471-A3D6-A397DE4B7A9B}" dt="2019-04-10T00:30:20.834" v="229" actId="164"/>
          <ac:spMkLst>
            <pc:docMk/>
            <pc:sldMk cId="0" sldId="257"/>
            <ac:spMk id="15" creationId="{F6CE0CFC-D316-4DAD-ABA1-0DCBFD1C92E7}"/>
          </ac:spMkLst>
        </pc:spChg>
        <pc:spChg chg="add del mod">
          <ac:chgData name="Tina Rong" userId="94ef73fa31f240af" providerId="LiveId" clId="{B30665F1-307E-4471-A3D6-A397DE4B7A9B}" dt="2019-04-10T01:41:14.780" v="2613" actId="478"/>
          <ac:spMkLst>
            <pc:docMk/>
            <pc:sldMk cId="0" sldId="257"/>
            <ac:spMk id="19" creationId="{E9705F4C-7110-4BBE-BB72-71A0FC3B291E}"/>
          </ac:spMkLst>
        </pc:spChg>
        <pc:spChg chg="add mod">
          <ac:chgData name="Tina Rong" userId="94ef73fa31f240af" providerId="LiveId" clId="{B30665F1-307E-4471-A3D6-A397DE4B7A9B}" dt="2019-04-10T01:42:05.590" v="2636" actId="1076"/>
          <ac:spMkLst>
            <pc:docMk/>
            <pc:sldMk cId="0" sldId="257"/>
            <ac:spMk id="20" creationId="{9DFFFA84-BBC2-4D92-BA75-9B54124D89F5}"/>
          </ac:spMkLst>
        </pc:spChg>
        <pc:spChg chg="mod">
          <ac:chgData name="Tina Rong" userId="94ef73fa31f240af" providerId="LiveId" clId="{B30665F1-307E-4471-A3D6-A397DE4B7A9B}" dt="2019-04-10T01:08:52.767" v="1173" actId="1076"/>
          <ac:spMkLst>
            <pc:docMk/>
            <pc:sldMk cId="0" sldId="257"/>
            <ac:spMk id="66" creationId="{00000000-0000-0000-0000-000000000000}"/>
          </ac:spMkLst>
        </pc:spChg>
        <pc:grpChg chg="add mod">
          <ac:chgData name="Tina Rong" userId="94ef73fa31f240af" providerId="LiveId" clId="{B30665F1-307E-4471-A3D6-A397DE4B7A9B}" dt="2019-04-10T01:42:01.767" v="2635" actId="1076"/>
          <ac:grpSpMkLst>
            <pc:docMk/>
            <pc:sldMk cId="0" sldId="257"/>
            <ac:grpSpMk id="13" creationId="{A31EA502-1944-44AD-B1D0-F11E5E12E672}"/>
          </ac:grpSpMkLst>
        </pc:grpChg>
        <pc:grpChg chg="add mod">
          <ac:chgData name="Tina Rong" userId="94ef73fa31f240af" providerId="LiveId" clId="{B30665F1-307E-4471-A3D6-A397DE4B7A9B}" dt="2019-04-10T00:30:20.834" v="229" actId="164"/>
          <ac:grpSpMkLst>
            <pc:docMk/>
            <pc:sldMk cId="0" sldId="257"/>
            <ac:grpSpMk id="18" creationId="{C745C667-C55D-43AE-8727-1AF6D9449090}"/>
          </ac:grpSpMkLst>
        </pc:grpChg>
        <pc:cxnChg chg="add del mod">
          <ac:chgData name="Tina Rong" userId="94ef73fa31f240af" providerId="LiveId" clId="{B30665F1-307E-4471-A3D6-A397DE4B7A9B}" dt="2019-04-10T00:25:23.374" v="159" actId="478"/>
          <ac:cxnSpMkLst>
            <pc:docMk/>
            <pc:sldMk cId="0" sldId="257"/>
            <ac:cxnSpMk id="5" creationId="{AD2341EB-0B1C-4B66-8FE7-FDDD623DAC7A}"/>
          </ac:cxnSpMkLst>
        </pc:cxnChg>
        <pc:cxnChg chg="add mod">
          <ac:chgData name="Tina Rong" userId="94ef73fa31f240af" providerId="LiveId" clId="{B30665F1-307E-4471-A3D6-A397DE4B7A9B}" dt="2019-04-10T00:30:20.834" v="229" actId="164"/>
          <ac:cxnSpMkLst>
            <pc:docMk/>
            <pc:sldMk cId="0" sldId="257"/>
            <ac:cxnSpMk id="17" creationId="{9A16AD22-AB17-48B7-81C0-E0382662C9B8}"/>
          </ac:cxnSpMkLst>
        </pc:cxnChg>
      </pc:sldChg>
      <pc:sldChg chg="addSp delSp modSp modAnim">
        <pc:chgData name="Tina Rong" userId="94ef73fa31f240af" providerId="LiveId" clId="{B30665F1-307E-4471-A3D6-A397DE4B7A9B}" dt="2019-04-10T01:01:11.536" v="881" actId="1076"/>
        <pc:sldMkLst>
          <pc:docMk/>
          <pc:sldMk cId="0" sldId="258"/>
        </pc:sldMkLst>
        <pc:spChg chg="add mod">
          <ac:chgData name="Tina Rong" userId="94ef73fa31f240af" providerId="LiveId" clId="{B30665F1-307E-4471-A3D6-A397DE4B7A9B}" dt="2019-04-10T00:51:59.892" v="558" actId="404"/>
          <ac:spMkLst>
            <pc:docMk/>
            <pc:sldMk cId="0" sldId="258"/>
            <ac:spMk id="2" creationId="{6043591C-2E5B-44AA-93ED-7DCEFF250582}"/>
          </ac:spMkLst>
        </pc:spChg>
        <pc:spChg chg="add mod">
          <ac:chgData name="Tina Rong" userId="94ef73fa31f240af" providerId="LiveId" clId="{B30665F1-307E-4471-A3D6-A397DE4B7A9B}" dt="2019-04-10T00:35:17.375" v="376" actId="164"/>
          <ac:spMkLst>
            <pc:docMk/>
            <pc:sldMk cId="0" sldId="258"/>
            <ac:spMk id="12" creationId="{74DC5508-AC18-4278-A50D-3AE374656FDF}"/>
          </ac:spMkLst>
        </pc:spChg>
        <pc:spChg chg="add mod">
          <ac:chgData name="Tina Rong" userId="94ef73fa31f240af" providerId="LiveId" clId="{B30665F1-307E-4471-A3D6-A397DE4B7A9B}" dt="2019-04-10T01:01:11.536" v="881" actId="1076"/>
          <ac:spMkLst>
            <pc:docMk/>
            <pc:sldMk cId="0" sldId="258"/>
            <ac:spMk id="15" creationId="{3154D198-EF70-4ED3-B8DF-02A6C4D8FFB4}"/>
          </ac:spMkLst>
        </pc:spChg>
        <pc:grpChg chg="add">
          <ac:chgData name="Tina Rong" userId="94ef73fa31f240af" providerId="LiveId" clId="{B30665F1-307E-4471-A3D6-A397DE4B7A9B}" dt="2019-04-10T00:30:24.947" v="230"/>
          <ac:grpSpMkLst>
            <pc:docMk/>
            <pc:sldMk cId="0" sldId="258"/>
            <ac:grpSpMk id="5" creationId="{8F6C4E66-E10C-4B34-ACEC-F88A406B93C2}"/>
          </ac:grpSpMkLst>
        </pc:grpChg>
        <pc:grpChg chg="add del mod">
          <ac:chgData name="Tina Rong" userId="94ef73fa31f240af" providerId="LiveId" clId="{B30665F1-307E-4471-A3D6-A397DE4B7A9B}" dt="2019-04-10T00:32:26.454" v="277"/>
          <ac:grpSpMkLst>
            <pc:docMk/>
            <pc:sldMk cId="0" sldId="258"/>
            <ac:grpSpMk id="9" creationId="{A6B438F0-CACD-42C5-AA59-2B583960DA95}"/>
          </ac:grpSpMkLst>
        </pc:grpChg>
        <pc:grpChg chg="add mod">
          <ac:chgData name="Tina Rong" userId="94ef73fa31f240af" providerId="LiveId" clId="{B30665F1-307E-4471-A3D6-A397DE4B7A9B}" dt="2019-04-10T00:35:17.375" v="376" actId="164"/>
          <ac:grpSpMkLst>
            <pc:docMk/>
            <pc:sldMk cId="0" sldId="258"/>
            <ac:grpSpMk id="16" creationId="{788BF05E-5C1D-4BFE-9F96-A399D715C82B}"/>
          </ac:grpSpMkLst>
        </pc:grpChg>
        <pc:grpChg chg="add mod">
          <ac:chgData name="Tina Rong" userId="94ef73fa31f240af" providerId="LiveId" clId="{B30665F1-307E-4471-A3D6-A397DE4B7A9B}" dt="2019-04-10T00:35:23.834" v="377" actId="164"/>
          <ac:grpSpMkLst>
            <pc:docMk/>
            <pc:sldMk cId="0" sldId="258"/>
            <ac:grpSpMk id="17" creationId="{F8FB3F61-33CA-4AE9-9B10-E3D43B256CBC}"/>
          </ac:grpSpMkLst>
        </pc:grpChg>
        <pc:picChg chg="mod">
          <ac:chgData name="Tina Rong" userId="94ef73fa31f240af" providerId="LiveId" clId="{B30665F1-307E-4471-A3D6-A397DE4B7A9B}" dt="2019-04-10T00:31:46.660" v="247" actId="1076"/>
          <ac:picMkLst>
            <pc:docMk/>
            <pc:sldMk cId="0" sldId="258"/>
            <ac:picMk id="73" creationId="{00000000-0000-0000-0000-000000000000}"/>
          </ac:picMkLst>
        </pc:picChg>
        <pc:cxnChg chg="add mod">
          <ac:chgData name="Tina Rong" userId="94ef73fa31f240af" providerId="LiveId" clId="{B30665F1-307E-4471-A3D6-A397DE4B7A9B}" dt="2019-04-10T00:35:23.834" v="377" actId="164"/>
          <ac:cxnSpMkLst>
            <pc:docMk/>
            <pc:sldMk cId="0" sldId="258"/>
            <ac:cxnSpMk id="4" creationId="{F8D311B7-2E6C-4B6D-B05E-2F6B2E7A94FB}"/>
          </ac:cxnSpMkLst>
        </pc:cxnChg>
        <pc:cxnChg chg="add mod">
          <ac:chgData name="Tina Rong" userId="94ef73fa31f240af" providerId="LiveId" clId="{B30665F1-307E-4471-A3D6-A397DE4B7A9B}" dt="2019-04-10T00:35:17.375" v="376" actId="164"/>
          <ac:cxnSpMkLst>
            <pc:docMk/>
            <pc:sldMk cId="0" sldId="258"/>
            <ac:cxnSpMk id="13" creationId="{89B46EC5-4359-4BAF-AFCC-8964836AB109}"/>
          </ac:cxnSpMkLst>
        </pc:cxnChg>
      </pc:sldChg>
      <pc:sldChg chg="addSp delSp modSp modAnim">
        <pc:chgData name="Tina Rong" userId="94ef73fa31f240af" providerId="LiveId" clId="{B30665F1-307E-4471-A3D6-A397DE4B7A9B}" dt="2019-04-10T01:01:14.256" v="882" actId="113"/>
        <pc:sldMkLst>
          <pc:docMk/>
          <pc:sldMk cId="0" sldId="259"/>
        </pc:sldMkLst>
        <pc:spChg chg="add del mod">
          <ac:chgData name="Tina Rong" userId="94ef73fa31f240af" providerId="LiveId" clId="{B30665F1-307E-4471-A3D6-A397DE4B7A9B}" dt="2019-04-10T00:37:04.834" v="390" actId="478"/>
          <ac:spMkLst>
            <pc:docMk/>
            <pc:sldMk cId="0" sldId="259"/>
            <ac:spMk id="4" creationId="{52E30F9B-1A41-4625-8739-6E7BACDF61FD}"/>
          </ac:spMkLst>
        </pc:spChg>
        <pc:spChg chg="add del mod">
          <ac:chgData name="Tina Rong" userId="94ef73fa31f240af" providerId="LiveId" clId="{B30665F1-307E-4471-A3D6-A397DE4B7A9B}" dt="2019-04-10T00:37:42.233" v="465" actId="767"/>
          <ac:spMkLst>
            <pc:docMk/>
            <pc:sldMk cId="0" sldId="259"/>
            <ac:spMk id="8" creationId="{C26DCF81-2D00-4032-A64E-D26FFCDCBFE5}"/>
          </ac:spMkLst>
        </pc:spChg>
        <pc:spChg chg="add mod">
          <ac:chgData name="Tina Rong" userId="94ef73fa31f240af" providerId="LiveId" clId="{B30665F1-307E-4471-A3D6-A397DE4B7A9B}" dt="2019-04-10T00:39:12.894" v="498" actId="164"/>
          <ac:spMkLst>
            <pc:docMk/>
            <pc:sldMk cId="0" sldId="259"/>
            <ac:spMk id="9" creationId="{FE27202F-A66F-420F-8A2C-971754C43675}"/>
          </ac:spMkLst>
        </pc:spChg>
        <pc:spChg chg="add mod">
          <ac:chgData name="Tina Rong" userId="94ef73fa31f240af" providerId="LiveId" clId="{B30665F1-307E-4471-A3D6-A397DE4B7A9B}" dt="2019-04-10T00:39:12.894" v="498" actId="164"/>
          <ac:spMkLst>
            <pc:docMk/>
            <pc:sldMk cId="0" sldId="259"/>
            <ac:spMk id="10" creationId="{F7BAD24D-7E62-4A13-8E00-16A416F61327}"/>
          </ac:spMkLst>
        </pc:spChg>
        <pc:spChg chg="add mod">
          <ac:chgData name="Tina Rong" userId="94ef73fa31f240af" providerId="LiveId" clId="{B30665F1-307E-4471-A3D6-A397DE4B7A9B}" dt="2019-04-10T00:39:12.894" v="498" actId="164"/>
          <ac:spMkLst>
            <pc:docMk/>
            <pc:sldMk cId="0" sldId="259"/>
            <ac:spMk id="11" creationId="{A56593D0-4DED-490B-B693-0999D02593C9}"/>
          </ac:spMkLst>
        </pc:spChg>
        <pc:spChg chg="add mod">
          <ac:chgData name="Tina Rong" userId="94ef73fa31f240af" providerId="LiveId" clId="{B30665F1-307E-4471-A3D6-A397DE4B7A9B}" dt="2019-04-10T01:01:14.256" v="882" actId="113"/>
          <ac:spMkLst>
            <pc:docMk/>
            <pc:sldMk cId="0" sldId="259"/>
            <ac:spMk id="13" creationId="{A06A14F7-A730-402B-9C47-2D1ED585A24F}"/>
          </ac:spMkLst>
        </pc:spChg>
        <pc:spChg chg="mod">
          <ac:chgData name="Tina Rong" userId="94ef73fa31f240af" providerId="LiveId" clId="{B30665F1-307E-4471-A3D6-A397DE4B7A9B}" dt="2019-04-10T00:38:12.746" v="484" actId="20577"/>
          <ac:spMkLst>
            <pc:docMk/>
            <pc:sldMk cId="0" sldId="259"/>
            <ac:spMk id="80" creationId="{00000000-0000-0000-0000-000000000000}"/>
          </ac:spMkLst>
        </pc:spChg>
        <pc:grpChg chg="add">
          <ac:chgData name="Tina Rong" userId="94ef73fa31f240af" providerId="LiveId" clId="{B30665F1-307E-4471-A3D6-A397DE4B7A9B}" dt="2019-04-10T00:30:29.663" v="231"/>
          <ac:grpSpMkLst>
            <pc:docMk/>
            <pc:sldMk cId="0" sldId="259"/>
            <ac:grpSpMk id="5" creationId="{D3104ABA-103D-40E9-AC6B-168174B044FA}"/>
          </ac:grpSpMkLst>
        </pc:grpChg>
        <pc:grpChg chg="add mod">
          <ac:chgData name="Tina Rong" userId="94ef73fa31f240af" providerId="LiveId" clId="{B30665F1-307E-4471-A3D6-A397DE4B7A9B}" dt="2019-04-10T00:39:12.894" v="498" actId="164"/>
          <ac:grpSpMkLst>
            <pc:docMk/>
            <pc:sldMk cId="0" sldId="259"/>
            <ac:grpSpMk id="12" creationId="{A3C9AF24-4F02-4978-AD64-3879605EE427}"/>
          </ac:grpSpMkLst>
        </pc:grpChg>
        <pc:cxnChg chg="add del mod">
          <ac:chgData name="Tina Rong" userId="94ef73fa31f240af" providerId="LiveId" clId="{B30665F1-307E-4471-A3D6-A397DE4B7A9B}" dt="2019-04-10T00:39:12.894" v="498" actId="164"/>
          <ac:cxnSpMkLst>
            <pc:docMk/>
            <pc:sldMk cId="0" sldId="259"/>
            <ac:cxnSpMk id="3" creationId="{4EA21522-ABE1-45E4-9619-285E8F4F6D5C}"/>
          </ac:cxnSpMkLst>
        </pc:cxnChg>
      </pc:sldChg>
      <pc:sldChg chg="addSp delSp modSp modAnim">
        <pc:chgData name="Tina Rong" userId="94ef73fa31f240af" providerId="LiveId" clId="{B30665F1-307E-4471-A3D6-A397DE4B7A9B}" dt="2019-04-10T00:58:32.929" v="798"/>
        <pc:sldMkLst>
          <pc:docMk/>
          <pc:sldMk cId="0" sldId="260"/>
        </pc:sldMkLst>
        <pc:spChg chg="add del mod">
          <ac:chgData name="Tina Rong" userId="94ef73fa31f240af" providerId="LiveId" clId="{B30665F1-307E-4471-A3D6-A397DE4B7A9B}" dt="2019-04-10T00:50:48.196" v="535"/>
          <ac:spMkLst>
            <pc:docMk/>
            <pc:sldMk cId="0" sldId="260"/>
            <ac:spMk id="2" creationId="{66314B30-E3CD-4B14-A1F7-126D37347111}"/>
          </ac:spMkLst>
        </pc:spChg>
        <pc:spChg chg="add mod">
          <ac:chgData name="Tina Rong" userId="94ef73fa31f240af" providerId="LiveId" clId="{B30665F1-307E-4471-A3D6-A397DE4B7A9B}" dt="2019-04-10T00:53:00.348" v="625" actId="20577"/>
          <ac:spMkLst>
            <pc:docMk/>
            <pc:sldMk cId="0" sldId="260"/>
            <ac:spMk id="3" creationId="{B04B93CE-108B-48DF-88FC-E76A0D8B1C71}"/>
          </ac:spMkLst>
        </pc:spChg>
        <pc:spChg chg="add mod">
          <ac:chgData name="Tina Rong" userId="94ef73fa31f240af" providerId="LiveId" clId="{B30665F1-307E-4471-A3D6-A397DE4B7A9B}" dt="2019-04-10T00:55:43.167" v="726" actId="1076"/>
          <ac:spMkLst>
            <pc:docMk/>
            <pc:sldMk cId="0" sldId="260"/>
            <ac:spMk id="9" creationId="{D31F5519-738F-4871-8A3D-7FA12E12BBB6}"/>
          </ac:spMkLst>
        </pc:spChg>
        <pc:spChg chg="add mod">
          <ac:chgData name="Tina Rong" userId="94ef73fa31f240af" providerId="LiveId" clId="{B30665F1-307E-4471-A3D6-A397DE4B7A9B}" dt="2019-04-10T00:55:47.077" v="727" actId="1076"/>
          <ac:spMkLst>
            <pc:docMk/>
            <pc:sldMk cId="0" sldId="260"/>
            <ac:spMk id="13" creationId="{AA7937DE-D6E8-4B5F-ACA4-63EA820BD42B}"/>
          </ac:spMkLst>
        </pc:spChg>
        <pc:spChg chg="add mod">
          <ac:chgData name="Tina Rong" userId="94ef73fa31f240af" providerId="LiveId" clId="{B30665F1-307E-4471-A3D6-A397DE4B7A9B}" dt="2019-04-10T00:55:50.858" v="728" actId="1076"/>
          <ac:spMkLst>
            <pc:docMk/>
            <pc:sldMk cId="0" sldId="260"/>
            <ac:spMk id="14" creationId="{F71C190A-4969-4F8D-9C28-D5751141FAC0}"/>
          </ac:spMkLst>
        </pc:spChg>
        <pc:spChg chg="add mod">
          <ac:chgData name="Tina Rong" userId="94ef73fa31f240af" providerId="LiveId" clId="{B30665F1-307E-4471-A3D6-A397DE4B7A9B}" dt="2019-04-10T00:55:52.846" v="729" actId="1076"/>
          <ac:spMkLst>
            <pc:docMk/>
            <pc:sldMk cId="0" sldId="260"/>
            <ac:spMk id="15" creationId="{0CAEEC6D-0968-487D-A4B8-A0F14D6EE755}"/>
          </ac:spMkLst>
        </pc:spChg>
        <pc:spChg chg="add mod">
          <ac:chgData name="Tina Rong" userId="94ef73fa31f240af" providerId="LiveId" clId="{B30665F1-307E-4471-A3D6-A397DE4B7A9B}" dt="2019-04-10T00:57:11.704" v="758" actId="207"/>
          <ac:spMkLst>
            <pc:docMk/>
            <pc:sldMk cId="0" sldId="260"/>
            <ac:spMk id="16" creationId="{E58CC8AC-49E3-4C58-A920-A58CFFFB4EEA}"/>
          </ac:spMkLst>
        </pc:spChg>
        <pc:spChg chg="add mod">
          <ac:chgData name="Tina Rong" userId="94ef73fa31f240af" providerId="LiveId" clId="{B30665F1-307E-4471-A3D6-A397DE4B7A9B}" dt="2019-04-10T00:57:26.022" v="771" actId="14100"/>
          <ac:spMkLst>
            <pc:docMk/>
            <pc:sldMk cId="0" sldId="260"/>
            <ac:spMk id="17" creationId="{0C6E24D8-7E71-483D-8514-518A1C007F1E}"/>
          </ac:spMkLst>
        </pc:spChg>
        <pc:spChg chg="add mod">
          <ac:chgData name="Tina Rong" userId="94ef73fa31f240af" providerId="LiveId" clId="{B30665F1-307E-4471-A3D6-A397DE4B7A9B}" dt="2019-04-10T00:58:14.682" v="790" actId="113"/>
          <ac:spMkLst>
            <pc:docMk/>
            <pc:sldMk cId="0" sldId="260"/>
            <ac:spMk id="18" creationId="{4399F0BD-55F2-4737-ABB8-0DBA2F6B6B2A}"/>
          </ac:spMkLst>
        </pc:spChg>
        <pc:grpChg chg="add">
          <ac:chgData name="Tina Rong" userId="94ef73fa31f240af" providerId="LiveId" clId="{B30665F1-307E-4471-A3D6-A397DE4B7A9B}" dt="2019-04-10T00:30:30.844" v="232"/>
          <ac:grpSpMkLst>
            <pc:docMk/>
            <pc:sldMk cId="0" sldId="260"/>
            <ac:grpSpMk id="4" creationId="{718743F2-E2D7-4B79-B58D-263CE6C75B1B}"/>
          </ac:grpSpMkLst>
        </pc:grpChg>
        <pc:grpChg chg="add mod">
          <ac:chgData name="Tina Rong" userId="94ef73fa31f240af" providerId="LiveId" clId="{B30665F1-307E-4471-A3D6-A397DE4B7A9B}" dt="2019-04-10T00:53:52.872" v="647" actId="1076"/>
          <ac:grpSpMkLst>
            <pc:docMk/>
            <pc:sldMk cId="0" sldId="260"/>
            <ac:grpSpMk id="10" creationId="{C1C6869B-D62C-4702-A06E-8B47A29D675A}"/>
          </ac:grpSpMkLst>
        </pc:grpChg>
      </pc:sldChg>
      <pc:sldChg chg="addSp delSp modSp modAnim">
        <pc:chgData name="Tina Rong" userId="94ef73fa31f240af" providerId="LiveId" clId="{B30665F1-307E-4471-A3D6-A397DE4B7A9B}" dt="2019-04-10T01:42:57.288" v="2639"/>
        <pc:sldMkLst>
          <pc:docMk/>
          <pc:sldMk cId="0" sldId="261"/>
        </pc:sldMkLst>
        <pc:spChg chg="add del mod">
          <ac:chgData name="Tina Rong" userId="94ef73fa31f240af" providerId="LiveId" clId="{B30665F1-307E-4471-A3D6-A397DE4B7A9B}" dt="2019-04-10T01:00:01.423" v="834" actId="164"/>
          <ac:spMkLst>
            <pc:docMk/>
            <pc:sldMk cId="0" sldId="261"/>
            <ac:spMk id="4" creationId="{642E3C7D-58C4-439D-A73F-95DCB163D6D7}"/>
          </ac:spMkLst>
        </pc:spChg>
        <pc:spChg chg="add mod">
          <ac:chgData name="Tina Rong" userId="94ef73fa31f240af" providerId="LiveId" clId="{B30665F1-307E-4471-A3D6-A397DE4B7A9B}" dt="2019-04-10T01:00:34.560" v="872" actId="1076"/>
          <ac:spMkLst>
            <pc:docMk/>
            <pc:sldMk cId="0" sldId="261"/>
            <ac:spMk id="9" creationId="{72570800-7731-4070-9683-37092863415E}"/>
          </ac:spMkLst>
        </pc:spChg>
        <pc:spChg chg="add mod">
          <ac:chgData name="Tina Rong" userId="94ef73fa31f240af" providerId="LiveId" clId="{B30665F1-307E-4471-A3D6-A397DE4B7A9B}" dt="2019-04-10T01:00:01.423" v="834" actId="164"/>
          <ac:spMkLst>
            <pc:docMk/>
            <pc:sldMk cId="0" sldId="261"/>
            <ac:spMk id="11" creationId="{7444291B-C7C4-4021-AD8D-C3357D0C5868}"/>
          </ac:spMkLst>
        </pc:spChg>
        <pc:spChg chg="add mod">
          <ac:chgData name="Tina Rong" userId="94ef73fa31f240af" providerId="LiveId" clId="{B30665F1-307E-4471-A3D6-A397DE4B7A9B}" dt="2019-04-10T01:00:01.423" v="834" actId="164"/>
          <ac:spMkLst>
            <pc:docMk/>
            <pc:sldMk cId="0" sldId="261"/>
            <ac:spMk id="12" creationId="{C4D262E5-A67B-454E-9379-B90924379491}"/>
          </ac:spMkLst>
        </pc:spChg>
        <pc:grpChg chg="add">
          <ac:chgData name="Tina Rong" userId="94ef73fa31f240af" providerId="LiveId" clId="{B30665F1-307E-4471-A3D6-A397DE4B7A9B}" dt="2019-04-10T00:30:32.031" v="233"/>
          <ac:grpSpMkLst>
            <pc:docMk/>
            <pc:sldMk cId="0" sldId="261"/>
            <ac:grpSpMk id="5" creationId="{47EBEE82-AA78-4E3A-91C8-B347C5C9B718}"/>
          </ac:grpSpMkLst>
        </pc:grpChg>
        <pc:grpChg chg="add mod">
          <ac:chgData name="Tina Rong" userId="94ef73fa31f240af" providerId="LiveId" clId="{B30665F1-307E-4471-A3D6-A397DE4B7A9B}" dt="2019-04-10T01:00:01.423" v="834" actId="164"/>
          <ac:grpSpMkLst>
            <pc:docMk/>
            <pc:sldMk cId="0" sldId="261"/>
            <ac:grpSpMk id="8" creationId="{2EC052C9-85D7-4F07-BA5C-8D4F1E704B15}"/>
          </ac:grpSpMkLst>
        </pc:grpChg>
        <pc:cxnChg chg="add mod">
          <ac:chgData name="Tina Rong" userId="94ef73fa31f240af" providerId="LiveId" clId="{B30665F1-307E-4471-A3D6-A397DE4B7A9B}" dt="2019-04-10T01:00:01.423" v="834" actId="164"/>
          <ac:cxnSpMkLst>
            <pc:docMk/>
            <pc:sldMk cId="0" sldId="261"/>
            <ac:cxnSpMk id="3" creationId="{EB82984F-58DE-4C3C-A7C2-247D9406C814}"/>
          </ac:cxnSpMkLst>
        </pc:cxnChg>
      </pc:sldChg>
      <pc:sldChg chg="addSp modSp modAnim">
        <pc:chgData name="Tina Rong" userId="94ef73fa31f240af" providerId="LiveId" clId="{B30665F1-307E-4471-A3D6-A397DE4B7A9B}" dt="2019-04-10T01:09:21.747" v="1180" actId="1076"/>
        <pc:sldMkLst>
          <pc:docMk/>
          <pc:sldMk cId="0" sldId="262"/>
        </pc:sldMkLst>
        <pc:spChg chg="add mod">
          <ac:chgData name="Tina Rong" userId="94ef73fa31f240af" providerId="LiveId" clId="{B30665F1-307E-4471-A3D6-A397DE4B7A9B}" dt="2019-04-10T01:09:21.747" v="1180" actId="1076"/>
          <ac:spMkLst>
            <pc:docMk/>
            <pc:sldMk cId="0" sldId="262"/>
            <ac:spMk id="2" creationId="{1887D15A-68FD-4402-8FED-0B54293EBD77}"/>
          </ac:spMkLst>
        </pc:spChg>
        <pc:spChg chg="mod">
          <ac:chgData name="Tina Rong" userId="94ef73fa31f240af" providerId="LiveId" clId="{B30665F1-307E-4471-A3D6-A397DE4B7A9B}" dt="2019-04-10T01:01:21.241" v="889"/>
          <ac:spMkLst>
            <pc:docMk/>
            <pc:sldMk cId="0" sldId="262"/>
            <ac:spMk id="99" creationId="{00000000-0000-0000-0000-000000000000}"/>
          </ac:spMkLst>
        </pc:spChg>
        <pc:grpChg chg="add">
          <ac:chgData name="Tina Rong" userId="94ef73fa31f240af" providerId="LiveId" clId="{B30665F1-307E-4471-A3D6-A397DE4B7A9B}" dt="2019-04-10T00:30:36.013" v="234"/>
          <ac:grpSpMkLst>
            <pc:docMk/>
            <pc:sldMk cId="0" sldId="262"/>
            <ac:grpSpMk id="4" creationId="{376995D7-11FD-4EA3-9490-21E7385A33EB}"/>
          </ac:grpSpMkLst>
        </pc:grpChg>
      </pc:sldChg>
      <pc:sldChg chg="addSp modSp modAnim">
        <pc:chgData name="Tina Rong" userId="94ef73fa31f240af" providerId="LiveId" clId="{B30665F1-307E-4471-A3D6-A397DE4B7A9B}" dt="2019-04-10T01:40:07.374" v="2610"/>
        <pc:sldMkLst>
          <pc:docMk/>
          <pc:sldMk cId="0" sldId="263"/>
        </pc:sldMkLst>
        <pc:spChg chg="add mod">
          <ac:chgData name="Tina Rong" userId="94ef73fa31f240af" providerId="LiveId" clId="{B30665F1-307E-4471-A3D6-A397DE4B7A9B}" dt="2019-04-10T01:07:47.907" v="1138" actId="1076"/>
          <ac:spMkLst>
            <pc:docMk/>
            <pc:sldMk cId="0" sldId="263"/>
            <ac:spMk id="2" creationId="{61058645-A0A0-4506-8E72-4D7C3CFE506E}"/>
          </ac:spMkLst>
        </pc:spChg>
        <pc:spChg chg="add mod">
          <ac:chgData name="Tina Rong" userId="94ef73fa31f240af" providerId="LiveId" clId="{B30665F1-307E-4471-A3D6-A397DE4B7A9B}" dt="2019-04-10T01:07:50.414" v="1139" actId="1076"/>
          <ac:spMkLst>
            <pc:docMk/>
            <pc:sldMk cId="0" sldId="263"/>
            <ac:spMk id="8" creationId="{AB3A1E60-6240-40BB-8C71-8B348768C7FB}"/>
          </ac:spMkLst>
        </pc:spChg>
        <pc:spChg chg="add mod">
          <ac:chgData name="Tina Rong" userId="94ef73fa31f240af" providerId="LiveId" clId="{B30665F1-307E-4471-A3D6-A397DE4B7A9B}" dt="2019-04-10T01:07:54.782" v="1140" actId="1076"/>
          <ac:spMkLst>
            <pc:docMk/>
            <pc:sldMk cId="0" sldId="263"/>
            <ac:spMk id="9" creationId="{4CF46872-3556-482A-B75E-3D6265970683}"/>
          </ac:spMkLst>
        </pc:spChg>
        <pc:spChg chg="add mod">
          <ac:chgData name="Tina Rong" userId="94ef73fa31f240af" providerId="LiveId" clId="{B30665F1-307E-4471-A3D6-A397DE4B7A9B}" dt="2019-04-10T01:07:58.517" v="1141" actId="1076"/>
          <ac:spMkLst>
            <pc:docMk/>
            <pc:sldMk cId="0" sldId="263"/>
            <ac:spMk id="10" creationId="{5E012925-AC37-4242-931C-45C5F02CC480}"/>
          </ac:spMkLst>
        </pc:spChg>
        <pc:spChg chg="add mod">
          <ac:chgData name="Tina Rong" userId="94ef73fa31f240af" providerId="LiveId" clId="{B30665F1-307E-4471-A3D6-A397DE4B7A9B}" dt="2019-04-10T01:08:01.550" v="1142" actId="1076"/>
          <ac:spMkLst>
            <pc:docMk/>
            <pc:sldMk cId="0" sldId="263"/>
            <ac:spMk id="11" creationId="{920CEFFB-1A85-4D36-B7FB-A35B072D453F}"/>
          </ac:spMkLst>
        </pc:spChg>
        <pc:spChg chg="add mod">
          <ac:chgData name="Tina Rong" userId="94ef73fa31f240af" providerId="LiveId" clId="{B30665F1-307E-4471-A3D6-A397DE4B7A9B}" dt="2019-04-10T01:08:05.822" v="1143" actId="1076"/>
          <ac:spMkLst>
            <pc:docMk/>
            <pc:sldMk cId="0" sldId="263"/>
            <ac:spMk id="12" creationId="{87F932A7-DB3C-4527-BCAC-7950AA52BE28}"/>
          </ac:spMkLst>
        </pc:spChg>
        <pc:spChg chg="add mod">
          <ac:chgData name="Tina Rong" userId="94ef73fa31f240af" providerId="LiveId" clId="{B30665F1-307E-4471-A3D6-A397DE4B7A9B}" dt="2019-04-10T01:08:09.076" v="1144" actId="1076"/>
          <ac:spMkLst>
            <pc:docMk/>
            <pc:sldMk cId="0" sldId="263"/>
            <ac:spMk id="13" creationId="{7BE765E8-DE42-49B5-A164-976BCBA1271C}"/>
          </ac:spMkLst>
        </pc:spChg>
        <pc:spChg chg="add mod">
          <ac:chgData name="Tina Rong" userId="94ef73fa31f240af" providerId="LiveId" clId="{B30665F1-307E-4471-A3D6-A397DE4B7A9B}" dt="2019-04-10T01:08:21.822" v="1165" actId="14100"/>
          <ac:spMkLst>
            <pc:docMk/>
            <pc:sldMk cId="0" sldId="263"/>
            <ac:spMk id="14" creationId="{F6C9A153-38F4-4C7C-93DD-55C34F019CC6}"/>
          </ac:spMkLst>
        </pc:spChg>
        <pc:spChg chg="add mod">
          <ac:chgData name="Tina Rong" userId="94ef73fa31f240af" providerId="LiveId" clId="{B30665F1-307E-4471-A3D6-A397DE4B7A9B}" dt="2019-04-10T01:08:28.175" v="1166" actId="1076"/>
          <ac:spMkLst>
            <pc:docMk/>
            <pc:sldMk cId="0" sldId="263"/>
            <ac:spMk id="15" creationId="{339E8B97-B649-4D6A-BF0C-D8A2C3B54CD2}"/>
          </ac:spMkLst>
        </pc:spChg>
        <pc:spChg chg="add mod">
          <ac:chgData name="Tina Rong" userId="94ef73fa31f240af" providerId="LiveId" clId="{B30665F1-307E-4471-A3D6-A397DE4B7A9B}" dt="2019-04-10T01:27:30.729" v="2082" actId="20577"/>
          <ac:spMkLst>
            <pc:docMk/>
            <pc:sldMk cId="0" sldId="263"/>
            <ac:spMk id="16" creationId="{FA8E9973-34B2-4BE9-92D9-319A5B3D0678}"/>
          </ac:spMkLst>
        </pc:spChg>
        <pc:spChg chg="mod">
          <ac:chgData name="Tina Rong" userId="94ef73fa31f240af" providerId="LiveId" clId="{B30665F1-307E-4471-A3D6-A397DE4B7A9B}" dt="2019-04-10T01:07:40.146" v="1136" actId="1076"/>
          <ac:spMkLst>
            <pc:docMk/>
            <pc:sldMk cId="0" sldId="263"/>
            <ac:spMk id="105" creationId="{00000000-0000-0000-0000-000000000000}"/>
          </ac:spMkLst>
        </pc:spChg>
        <pc:grpChg chg="add">
          <ac:chgData name="Tina Rong" userId="94ef73fa31f240af" providerId="LiveId" clId="{B30665F1-307E-4471-A3D6-A397DE4B7A9B}" dt="2019-04-10T00:30:37.021" v="235"/>
          <ac:grpSpMkLst>
            <pc:docMk/>
            <pc:sldMk cId="0" sldId="263"/>
            <ac:grpSpMk id="4" creationId="{2C8BAAA1-16FB-43E1-A2F3-7C41B5FE89B0}"/>
          </ac:grpSpMkLst>
        </pc:grpChg>
        <pc:cxnChg chg="add mod">
          <ac:chgData name="Tina Rong" userId="94ef73fa31f240af" providerId="LiveId" clId="{B30665F1-307E-4471-A3D6-A397DE4B7A9B}" dt="2019-04-10T01:08:33.098" v="1167" actId="1076"/>
          <ac:cxnSpMkLst>
            <pc:docMk/>
            <pc:sldMk cId="0" sldId="263"/>
            <ac:cxnSpMk id="7" creationId="{264C4999-0232-4467-BD27-EBFAAE4FB19E}"/>
          </ac:cxnSpMkLst>
        </pc:cxnChg>
        <pc:cxnChg chg="add mod">
          <ac:chgData name="Tina Rong" userId="94ef73fa31f240af" providerId="LiveId" clId="{B30665F1-307E-4471-A3D6-A397DE4B7A9B}" dt="2019-04-10T01:08:35.762" v="1168" actId="1076"/>
          <ac:cxnSpMkLst>
            <pc:docMk/>
            <pc:sldMk cId="0" sldId="263"/>
            <ac:cxnSpMk id="18" creationId="{9694ACE6-CEBD-49A6-980B-41516CAE7B0B}"/>
          </ac:cxnSpMkLst>
        </pc:cxnChg>
      </pc:sldChg>
      <pc:sldChg chg="addSp modSp modAnim">
        <pc:chgData name="Tina Rong" userId="94ef73fa31f240af" providerId="LiveId" clId="{B30665F1-307E-4471-A3D6-A397DE4B7A9B}" dt="2019-04-10T01:12:02.506" v="1370"/>
        <pc:sldMkLst>
          <pc:docMk/>
          <pc:sldMk cId="0" sldId="264"/>
        </pc:sldMkLst>
        <pc:spChg chg="add mod">
          <ac:chgData name="Tina Rong" userId="94ef73fa31f240af" providerId="LiveId" clId="{B30665F1-307E-4471-A3D6-A397DE4B7A9B}" dt="2019-04-10T01:11:24.879" v="1362" actId="1076"/>
          <ac:spMkLst>
            <pc:docMk/>
            <pc:sldMk cId="0" sldId="264"/>
            <ac:spMk id="2" creationId="{DA95205A-5B20-4069-B3F0-59A635A00C58}"/>
          </ac:spMkLst>
        </pc:spChg>
        <pc:spChg chg="add mod">
          <ac:chgData name="Tina Rong" userId="94ef73fa31f240af" providerId="LiveId" clId="{B30665F1-307E-4471-A3D6-A397DE4B7A9B}" dt="2019-04-10T01:11:26.887" v="1363" actId="1076"/>
          <ac:spMkLst>
            <pc:docMk/>
            <pc:sldMk cId="0" sldId="264"/>
            <ac:spMk id="9" creationId="{01CA8E38-10E5-4A4B-960E-A8C9F09CED36}"/>
          </ac:spMkLst>
        </pc:spChg>
        <pc:spChg chg="add mod">
          <ac:chgData name="Tina Rong" userId="94ef73fa31f240af" providerId="LiveId" clId="{B30665F1-307E-4471-A3D6-A397DE4B7A9B}" dt="2019-04-10T01:11:28.541" v="1364" actId="1076"/>
          <ac:spMkLst>
            <pc:docMk/>
            <pc:sldMk cId="0" sldId="264"/>
            <ac:spMk id="10" creationId="{4E42DDE7-4D94-45BA-9A5C-10C747A2A3DF}"/>
          </ac:spMkLst>
        </pc:spChg>
        <pc:spChg chg="mod">
          <ac:chgData name="Tina Rong" userId="94ef73fa31f240af" providerId="LiveId" clId="{B30665F1-307E-4471-A3D6-A397DE4B7A9B}" dt="2019-04-10T01:11:54.357" v="1365" actId="14100"/>
          <ac:spMkLst>
            <pc:docMk/>
            <pc:sldMk cId="0" sldId="264"/>
            <ac:spMk id="112" creationId="{00000000-0000-0000-0000-000000000000}"/>
          </ac:spMkLst>
        </pc:spChg>
        <pc:grpChg chg="add">
          <ac:chgData name="Tina Rong" userId="94ef73fa31f240af" providerId="LiveId" clId="{B30665F1-307E-4471-A3D6-A397DE4B7A9B}" dt="2019-04-10T00:30:38.344" v="236"/>
          <ac:grpSpMkLst>
            <pc:docMk/>
            <pc:sldMk cId="0" sldId="264"/>
            <ac:grpSpMk id="5" creationId="{1F773D63-A7D7-45D7-9F62-F3115E317B51}"/>
          </ac:grpSpMkLst>
        </pc:grpChg>
      </pc:sldChg>
      <pc:sldChg chg="addSp modSp modAnim">
        <pc:chgData name="Tina Rong" userId="94ef73fa31f240af" providerId="LiveId" clId="{B30665F1-307E-4471-A3D6-A397DE4B7A9B}" dt="2019-04-10T01:13:37.505" v="1430"/>
        <pc:sldMkLst>
          <pc:docMk/>
          <pc:sldMk cId="0" sldId="265"/>
        </pc:sldMkLst>
        <pc:spChg chg="add mod">
          <ac:chgData name="Tina Rong" userId="94ef73fa31f240af" providerId="LiveId" clId="{B30665F1-307E-4471-A3D6-A397DE4B7A9B}" dt="2019-04-10T01:12:44.842" v="1406" actId="20577"/>
          <ac:spMkLst>
            <pc:docMk/>
            <pc:sldMk cId="0" sldId="265"/>
            <ac:spMk id="2" creationId="{0659A1C7-D5D5-4383-889F-4E0C2698F825}"/>
          </ac:spMkLst>
        </pc:spChg>
        <pc:spChg chg="add mod">
          <ac:chgData name="Tina Rong" userId="94ef73fa31f240af" providerId="LiveId" clId="{B30665F1-307E-4471-A3D6-A397DE4B7A9B}" dt="2019-04-10T01:13:11.767" v="1420" actId="20577"/>
          <ac:spMkLst>
            <pc:docMk/>
            <pc:sldMk cId="0" sldId="265"/>
            <ac:spMk id="11" creationId="{C5686DE9-B65B-47C0-AB25-8141A516B975}"/>
          </ac:spMkLst>
        </pc:spChg>
        <pc:spChg chg="add mod">
          <ac:chgData name="Tina Rong" userId="94ef73fa31f240af" providerId="LiveId" clId="{B30665F1-307E-4471-A3D6-A397DE4B7A9B}" dt="2019-04-10T01:13:27.628" v="1427" actId="113"/>
          <ac:spMkLst>
            <pc:docMk/>
            <pc:sldMk cId="0" sldId="265"/>
            <ac:spMk id="12" creationId="{31E76FF1-E47C-438B-AEF7-3FF355539E50}"/>
          </ac:spMkLst>
        </pc:spChg>
        <pc:spChg chg="mod">
          <ac:chgData name="Tina Rong" userId="94ef73fa31f240af" providerId="LiveId" clId="{B30665F1-307E-4471-A3D6-A397DE4B7A9B}" dt="2019-04-10T01:12:56.775" v="1411" actId="14100"/>
          <ac:spMkLst>
            <pc:docMk/>
            <pc:sldMk cId="0" sldId="265"/>
            <ac:spMk id="118" creationId="{00000000-0000-0000-0000-000000000000}"/>
          </ac:spMkLst>
        </pc:spChg>
        <pc:grpChg chg="add">
          <ac:chgData name="Tina Rong" userId="94ef73fa31f240af" providerId="LiveId" clId="{B30665F1-307E-4471-A3D6-A397DE4B7A9B}" dt="2019-04-10T00:30:39.438" v="237"/>
          <ac:grpSpMkLst>
            <pc:docMk/>
            <pc:sldMk cId="0" sldId="265"/>
            <ac:grpSpMk id="4" creationId="{F393BE20-2FF0-44E0-A32D-F4B6789BA581}"/>
          </ac:grpSpMkLst>
        </pc:grpChg>
        <pc:grpChg chg="add mod">
          <ac:chgData name="Tina Rong" userId="94ef73fa31f240af" providerId="LiveId" clId="{B30665F1-307E-4471-A3D6-A397DE4B7A9B}" dt="2019-04-10T01:12:58.919" v="1412" actId="1076"/>
          <ac:grpSpMkLst>
            <pc:docMk/>
            <pc:sldMk cId="0" sldId="265"/>
            <ac:grpSpMk id="8" creationId="{D2BB9B18-7227-463C-8AEA-CB7DCA8771DC}"/>
          </ac:grpSpMkLst>
        </pc:grpChg>
      </pc:sldChg>
      <pc:sldChg chg="addSp delSp modSp modAnim">
        <pc:chgData name="Tina Rong" userId="94ef73fa31f240af" providerId="LiveId" clId="{B30665F1-307E-4471-A3D6-A397DE4B7A9B}" dt="2019-04-10T01:17:04.620" v="1657" actId="113"/>
        <pc:sldMkLst>
          <pc:docMk/>
          <pc:sldMk cId="0" sldId="266"/>
        </pc:sldMkLst>
        <pc:spChg chg="add mod">
          <ac:chgData name="Tina Rong" userId="94ef73fa31f240af" providerId="LiveId" clId="{B30665F1-307E-4471-A3D6-A397DE4B7A9B}" dt="2019-04-10T01:17:04.620" v="1657" actId="113"/>
          <ac:spMkLst>
            <pc:docMk/>
            <pc:sldMk cId="0" sldId="266"/>
            <ac:spMk id="2" creationId="{AA4A470E-8745-4125-8856-C104AB040CA8}"/>
          </ac:spMkLst>
        </pc:spChg>
        <pc:spChg chg="add del mod">
          <ac:chgData name="Tina Rong" userId="94ef73fa31f240af" providerId="LiveId" clId="{B30665F1-307E-4471-A3D6-A397DE4B7A9B}" dt="2019-04-10T01:15:11.553" v="1545" actId="478"/>
          <ac:spMkLst>
            <pc:docMk/>
            <pc:sldMk cId="0" sldId="266"/>
            <ac:spMk id="9" creationId="{E6FD1A21-4FBD-4687-8356-D44972154F2F}"/>
          </ac:spMkLst>
        </pc:spChg>
        <pc:spChg chg="mod">
          <ac:chgData name="Tina Rong" userId="94ef73fa31f240af" providerId="LiveId" clId="{B30665F1-307E-4471-A3D6-A397DE4B7A9B}" dt="2019-04-10T01:13:53.859" v="1437" actId="14100"/>
          <ac:spMkLst>
            <pc:docMk/>
            <pc:sldMk cId="0" sldId="266"/>
            <ac:spMk id="125" creationId="{00000000-0000-0000-0000-000000000000}"/>
          </ac:spMkLst>
        </pc:spChg>
        <pc:grpChg chg="add">
          <ac:chgData name="Tina Rong" userId="94ef73fa31f240af" providerId="LiveId" clId="{B30665F1-307E-4471-A3D6-A397DE4B7A9B}" dt="2019-04-10T00:30:40.503" v="238"/>
          <ac:grpSpMkLst>
            <pc:docMk/>
            <pc:sldMk cId="0" sldId="266"/>
            <ac:grpSpMk id="5" creationId="{25BA5F13-FE1A-415F-BBE9-22A5F80D24F9}"/>
          </ac:grpSpMkLst>
        </pc:grpChg>
      </pc:sldChg>
      <pc:sldChg chg="addSp modSp modAnim">
        <pc:chgData name="Tina Rong" userId="94ef73fa31f240af" providerId="LiveId" clId="{B30665F1-307E-4471-A3D6-A397DE4B7A9B}" dt="2019-04-10T01:17:10.325" v="1658"/>
        <pc:sldMkLst>
          <pc:docMk/>
          <pc:sldMk cId="0" sldId="267"/>
        </pc:sldMkLst>
        <pc:spChg chg="add mod">
          <ac:chgData name="Tina Rong" userId="94ef73fa31f240af" providerId="LiveId" clId="{B30665F1-307E-4471-A3D6-A397DE4B7A9B}" dt="2019-04-10T01:17:01.241" v="1656" actId="113"/>
          <ac:spMkLst>
            <pc:docMk/>
            <pc:sldMk cId="0" sldId="267"/>
            <ac:spMk id="2" creationId="{92ABCA40-095F-4E52-AEF0-D1E0676AE744}"/>
          </ac:spMkLst>
        </pc:spChg>
        <pc:spChg chg="mod">
          <ac:chgData name="Tina Rong" userId="94ef73fa31f240af" providerId="LiveId" clId="{B30665F1-307E-4471-A3D6-A397DE4B7A9B}" dt="2019-04-10T01:16:52.786" v="1655" actId="207"/>
          <ac:spMkLst>
            <pc:docMk/>
            <pc:sldMk cId="0" sldId="267"/>
            <ac:spMk id="132" creationId="{00000000-0000-0000-0000-000000000000}"/>
          </ac:spMkLst>
        </pc:spChg>
        <pc:grpChg chg="add">
          <ac:chgData name="Tina Rong" userId="94ef73fa31f240af" providerId="LiveId" clId="{B30665F1-307E-4471-A3D6-A397DE4B7A9B}" dt="2019-04-10T00:30:41.534" v="239"/>
          <ac:grpSpMkLst>
            <pc:docMk/>
            <pc:sldMk cId="0" sldId="267"/>
            <ac:grpSpMk id="5" creationId="{E45232BA-A40F-4821-A3D2-1C4E7988EC73}"/>
          </ac:grpSpMkLst>
        </pc:grpChg>
      </pc:sldChg>
      <pc:sldChg chg="addSp modSp modAnim">
        <pc:chgData name="Tina Rong" userId="94ef73fa31f240af" providerId="LiveId" clId="{B30665F1-307E-4471-A3D6-A397DE4B7A9B}" dt="2019-04-10T01:18:23.505" v="1689"/>
        <pc:sldMkLst>
          <pc:docMk/>
          <pc:sldMk cId="0" sldId="268"/>
        </pc:sldMkLst>
        <pc:spChg chg="add mod">
          <ac:chgData name="Tina Rong" userId="94ef73fa31f240af" providerId="LiveId" clId="{B30665F1-307E-4471-A3D6-A397DE4B7A9B}" dt="2019-04-10T01:17:58.423" v="1677" actId="1076"/>
          <ac:spMkLst>
            <pc:docMk/>
            <pc:sldMk cId="0" sldId="268"/>
            <ac:spMk id="7" creationId="{E3F02350-7EF9-4E4A-9242-20B718DEF594}"/>
          </ac:spMkLst>
        </pc:spChg>
        <pc:spChg chg="add mod">
          <ac:chgData name="Tina Rong" userId="94ef73fa31f240af" providerId="LiveId" clId="{B30665F1-307E-4471-A3D6-A397DE4B7A9B}" dt="2019-04-10T01:18:10.587" v="1685" actId="1076"/>
          <ac:spMkLst>
            <pc:docMk/>
            <pc:sldMk cId="0" sldId="268"/>
            <ac:spMk id="11" creationId="{D1C76928-7699-4CED-B45A-DF637D36CDAA}"/>
          </ac:spMkLst>
        </pc:spChg>
        <pc:spChg chg="add mod">
          <ac:chgData name="Tina Rong" userId="94ef73fa31f240af" providerId="LiveId" clId="{B30665F1-307E-4471-A3D6-A397DE4B7A9B}" dt="2019-04-10T01:18:15.258" v="1688" actId="20577"/>
          <ac:spMkLst>
            <pc:docMk/>
            <pc:sldMk cId="0" sldId="268"/>
            <ac:spMk id="12" creationId="{05B8B598-7C5E-4EC0-BF97-7AE705A51A5B}"/>
          </ac:spMkLst>
        </pc:spChg>
        <pc:spChg chg="mod">
          <ac:chgData name="Tina Rong" userId="94ef73fa31f240af" providerId="LiveId" clId="{B30665F1-307E-4471-A3D6-A397DE4B7A9B}" dt="2019-04-10T01:17:56.727" v="1676" actId="1076"/>
          <ac:spMkLst>
            <pc:docMk/>
            <pc:sldMk cId="0" sldId="268"/>
            <ac:spMk id="138" creationId="{00000000-0000-0000-0000-000000000000}"/>
          </ac:spMkLst>
        </pc:spChg>
        <pc:grpChg chg="add">
          <ac:chgData name="Tina Rong" userId="94ef73fa31f240af" providerId="LiveId" clId="{B30665F1-307E-4471-A3D6-A397DE4B7A9B}" dt="2019-04-10T00:30:42.480" v="240"/>
          <ac:grpSpMkLst>
            <pc:docMk/>
            <pc:sldMk cId="0" sldId="268"/>
            <ac:grpSpMk id="4" creationId="{65AEFA74-E340-44AC-AE89-690AA7BB7ABF}"/>
          </ac:grpSpMkLst>
        </pc:grpChg>
        <pc:grpChg chg="add mod">
          <ac:chgData name="Tina Rong" userId="94ef73fa31f240af" providerId="LiveId" clId="{B30665F1-307E-4471-A3D6-A397DE4B7A9B}" dt="2019-04-10T01:18:01.509" v="1678" actId="1076"/>
          <ac:grpSpMkLst>
            <pc:docMk/>
            <pc:sldMk cId="0" sldId="268"/>
            <ac:grpSpMk id="8" creationId="{CE299761-157D-4322-A8D6-04060C81FC20}"/>
          </ac:grpSpMkLst>
        </pc:grpChg>
      </pc:sldChg>
      <pc:sldChg chg="addSp modSp">
        <pc:chgData name="Tina Rong" userId="94ef73fa31f240af" providerId="LiveId" clId="{B30665F1-307E-4471-A3D6-A397DE4B7A9B}" dt="2019-04-10T01:20:50.470" v="1816" actId="20577"/>
        <pc:sldMkLst>
          <pc:docMk/>
          <pc:sldMk cId="0" sldId="269"/>
        </pc:sldMkLst>
        <pc:spChg chg="add mod">
          <ac:chgData name="Tina Rong" userId="94ef73fa31f240af" providerId="LiveId" clId="{B30665F1-307E-4471-A3D6-A397DE4B7A9B}" dt="2019-04-10T01:20:06.515" v="1793" actId="1076"/>
          <ac:spMkLst>
            <pc:docMk/>
            <pc:sldMk cId="0" sldId="269"/>
            <ac:spMk id="2" creationId="{AC84794C-DFE5-4A71-817A-7851DCC08B57}"/>
          </ac:spMkLst>
        </pc:spChg>
        <pc:spChg chg="mod">
          <ac:chgData name="Tina Rong" userId="94ef73fa31f240af" providerId="LiveId" clId="{B30665F1-307E-4471-A3D6-A397DE4B7A9B}" dt="2019-04-10T01:20:50.470" v="1816" actId="20577"/>
          <ac:spMkLst>
            <pc:docMk/>
            <pc:sldMk cId="0" sldId="269"/>
            <ac:spMk id="144" creationId="{00000000-0000-0000-0000-000000000000}"/>
          </ac:spMkLst>
        </pc:spChg>
        <pc:grpChg chg="add">
          <ac:chgData name="Tina Rong" userId="94ef73fa31f240af" providerId="LiveId" clId="{B30665F1-307E-4471-A3D6-A397DE4B7A9B}" dt="2019-04-10T00:30:43.534" v="241"/>
          <ac:grpSpMkLst>
            <pc:docMk/>
            <pc:sldMk cId="0" sldId="269"/>
            <ac:grpSpMk id="5" creationId="{4EAF5A60-6ABE-4183-B92A-D9489560ACD2}"/>
          </ac:grpSpMkLst>
        </pc:grpChg>
      </pc:sldChg>
      <pc:sldChg chg="addSp modSp modAnim">
        <pc:chgData name="Tina Rong" userId="94ef73fa31f240af" providerId="LiveId" clId="{B30665F1-307E-4471-A3D6-A397DE4B7A9B}" dt="2019-04-10T01:39:49.877" v="2597"/>
        <pc:sldMkLst>
          <pc:docMk/>
          <pc:sldMk cId="0" sldId="270"/>
        </pc:sldMkLst>
        <pc:spChg chg="add mod">
          <ac:chgData name="Tina Rong" userId="94ef73fa31f240af" providerId="LiveId" clId="{B30665F1-307E-4471-A3D6-A397DE4B7A9B}" dt="2019-04-10T01:26:06.705" v="2050" actId="20577"/>
          <ac:spMkLst>
            <pc:docMk/>
            <pc:sldMk cId="0" sldId="270"/>
            <ac:spMk id="7" creationId="{71CBCE38-AD3C-4AC8-B5BE-6EE267008EB5}"/>
          </ac:spMkLst>
        </pc:spChg>
        <pc:spChg chg="add mod">
          <ac:chgData name="Tina Rong" userId="94ef73fa31f240af" providerId="LiveId" clId="{B30665F1-307E-4471-A3D6-A397DE4B7A9B}" dt="2019-04-10T01:26:14.415" v="2053" actId="20577"/>
          <ac:spMkLst>
            <pc:docMk/>
            <pc:sldMk cId="0" sldId="270"/>
            <ac:spMk id="8" creationId="{570FBCBC-706E-4C13-99CF-EADCFB35650A}"/>
          </ac:spMkLst>
        </pc:spChg>
        <pc:spChg chg="add mod">
          <ac:chgData name="Tina Rong" userId="94ef73fa31f240af" providerId="LiveId" clId="{B30665F1-307E-4471-A3D6-A397DE4B7A9B}" dt="2019-04-10T01:26:21.405" v="2056" actId="20577"/>
          <ac:spMkLst>
            <pc:docMk/>
            <pc:sldMk cId="0" sldId="270"/>
            <ac:spMk id="9" creationId="{7E732DE5-1233-46DC-B217-84B87C97C23D}"/>
          </ac:spMkLst>
        </pc:spChg>
        <pc:spChg chg="add mod">
          <ac:chgData name="Tina Rong" userId="94ef73fa31f240af" providerId="LiveId" clId="{B30665F1-307E-4471-A3D6-A397DE4B7A9B}" dt="2019-04-10T01:26:41.137" v="2063" actId="113"/>
          <ac:spMkLst>
            <pc:docMk/>
            <pc:sldMk cId="0" sldId="270"/>
            <ac:spMk id="10" creationId="{7045D255-FF30-4FA4-AC55-DF624EE9852D}"/>
          </ac:spMkLst>
        </pc:spChg>
        <pc:spChg chg="add mod">
          <ac:chgData name="Tina Rong" userId="94ef73fa31f240af" providerId="LiveId" clId="{B30665F1-307E-4471-A3D6-A397DE4B7A9B}" dt="2019-04-10T01:26:57.145" v="2072" actId="1076"/>
          <ac:spMkLst>
            <pc:docMk/>
            <pc:sldMk cId="0" sldId="270"/>
            <ac:spMk id="11" creationId="{401938B7-8DDD-4A64-9F5D-BED35CEA52A0}"/>
          </ac:spMkLst>
        </pc:spChg>
        <pc:spChg chg="add mod">
          <ac:chgData name="Tina Rong" userId="94ef73fa31f240af" providerId="LiveId" clId="{B30665F1-307E-4471-A3D6-A397DE4B7A9B}" dt="2019-04-10T01:27:09.601" v="2080" actId="20577"/>
          <ac:spMkLst>
            <pc:docMk/>
            <pc:sldMk cId="0" sldId="270"/>
            <ac:spMk id="12" creationId="{4E448A65-29FD-4223-ACA9-53DAE88FF8DB}"/>
          </ac:spMkLst>
        </pc:spChg>
        <pc:spChg chg="add mod">
          <ac:chgData name="Tina Rong" userId="94ef73fa31f240af" providerId="LiveId" clId="{B30665F1-307E-4471-A3D6-A397DE4B7A9B}" dt="2019-04-10T01:27:39.957" v="2084" actId="1076"/>
          <ac:spMkLst>
            <pc:docMk/>
            <pc:sldMk cId="0" sldId="270"/>
            <ac:spMk id="13" creationId="{C05597F3-C992-4B66-847C-E2EC19B37BE0}"/>
          </ac:spMkLst>
        </pc:spChg>
        <pc:spChg chg="mod">
          <ac:chgData name="Tina Rong" userId="94ef73fa31f240af" providerId="LiveId" clId="{B30665F1-307E-4471-A3D6-A397DE4B7A9B}" dt="2019-04-10T01:25:57.469" v="2045" actId="14100"/>
          <ac:spMkLst>
            <pc:docMk/>
            <pc:sldMk cId="0" sldId="270"/>
            <ac:spMk id="151" creationId="{00000000-0000-0000-0000-000000000000}"/>
          </ac:spMkLst>
        </pc:spChg>
        <pc:grpChg chg="add">
          <ac:chgData name="Tina Rong" userId="94ef73fa31f240af" providerId="LiveId" clId="{B30665F1-307E-4471-A3D6-A397DE4B7A9B}" dt="2019-04-10T00:30:44.403" v="242"/>
          <ac:grpSpMkLst>
            <pc:docMk/>
            <pc:sldMk cId="0" sldId="270"/>
            <ac:grpSpMk id="4" creationId="{06B4A07F-C21C-4D43-9BB2-24D07E970509}"/>
          </ac:grpSpMkLst>
        </pc:grpChg>
        <pc:cxnChg chg="add mod">
          <ac:chgData name="Tina Rong" userId="94ef73fa31f240af" providerId="LiveId" clId="{B30665F1-307E-4471-A3D6-A397DE4B7A9B}" dt="2019-04-10T01:27:55.558" v="2088" actId="1076"/>
          <ac:cxnSpMkLst>
            <pc:docMk/>
            <pc:sldMk cId="0" sldId="270"/>
            <ac:cxnSpMk id="14" creationId="{0866C8C7-F14E-4D92-A768-9607DCB244FD}"/>
          </ac:cxnSpMkLst>
        </pc:cxnChg>
        <pc:cxnChg chg="add mod">
          <ac:chgData name="Tina Rong" userId="94ef73fa31f240af" providerId="LiveId" clId="{B30665F1-307E-4471-A3D6-A397DE4B7A9B}" dt="2019-04-10T01:28:01.664" v="2090" actId="1076"/>
          <ac:cxnSpMkLst>
            <pc:docMk/>
            <pc:sldMk cId="0" sldId="270"/>
            <ac:cxnSpMk id="16" creationId="{A0D076FB-947E-4AC5-BF1C-AF4DD1AB6C58}"/>
          </ac:cxnSpMkLst>
        </pc:cxnChg>
      </pc:sldChg>
      <pc:sldChg chg="addSp modSp modAnim">
        <pc:chgData name="Tina Rong" userId="94ef73fa31f240af" providerId="LiveId" clId="{B30665F1-307E-4471-A3D6-A397DE4B7A9B}" dt="2019-04-10T01:44:47.514" v="2645"/>
        <pc:sldMkLst>
          <pc:docMk/>
          <pc:sldMk cId="0" sldId="271"/>
        </pc:sldMkLst>
        <pc:spChg chg="add mod">
          <ac:chgData name="Tina Rong" userId="94ef73fa31f240af" providerId="LiveId" clId="{B30665F1-307E-4471-A3D6-A397DE4B7A9B}" dt="2019-04-10T01:39:03.760" v="2581" actId="1076"/>
          <ac:spMkLst>
            <pc:docMk/>
            <pc:sldMk cId="0" sldId="271"/>
            <ac:spMk id="2" creationId="{D47140AE-D663-4348-8435-A94B6872914B}"/>
          </ac:spMkLst>
        </pc:spChg>
        <pc:grpChg chg="add">
          <ac:chgData name="Tina Rong" userId="94ef73fa31f240af" providerId="LiveId" clId="{B30665F1-307E-4471-A3D6-A397DE4B7A9B}" dt="2019-04-10T00:30:45.529" v="243"/>
          <ac:grpSpMkLst>
            <pc:docMk/>
            <pc:sldMk cId="0" sldId="271"/>
            <ac:grpSpMk id="5" creationId="{9AC680D4-A846-44E9-B23F-0AC78DBD231A}"/>
          </ac:grpSpMkLst>
        </pc:grpChg>
      </pc:sldChg>
      <pc:sldChg chg="addSp modSp modAnim">
        <pc:chgData name="Tina Rong" userId="94ef73fa31f240af" providerId="LiveId" clId="{B30665F1-307E-4471-A3D6-A397DE4B7A9B}" dt="2019-04-10T01:39:15.276" v="2583" actId="1076"/>
        <pc:sldMkLst>
          <pc:docMk/>
          <pc:sldMk cId="0" sldId="272"/>
        </pc:sldMkLst>
        <pc:spChg chg="add mod">
          <ac:chgData name="Tina Rong" userId="94ef73fa31f240af" providerId="LiveId" clId="{B30665F1-307E-4471-A3D6-A397DE4B7A9B}" dt="2019-04-10T01:39:15.276" v="2583" actId="1076"/>
          <ac:spMkLst>
            <pc:docMk/>
            <pc:sldMk cId="0" sldId="272"/>
            <ac:spMk id="7" creationId="{6B15C35A-4AA4-4E0B-B3B9-8E07D8C330E0}"/>
          </ac:spMkLst>
        </pc:spChg>
        <pc:spChg chg="mod">
          <ac:chgData name="Tina Rong" userId="94ef73fa31f240af" providerId="LiveId" clId="{B30665F1-307E-4471-A3D6-A397DE4B7A9B}" dt="2019-04-10T01:30:31.087" v="2257" actId="20577"/>
          <ac:spMkLst>
            <pc:docMk/>
            <pc:sldMk cId="0" sldId="272"/>
            <ac:spMk id="164" creationId="{00000000-0000-0000-0000-000000000000}"/>
          </ac:spMkLst>
        </pc:spChg>
        <pc:grpChg chg="add">
          <ac:chgData name="Tina Rong" userId="94ef73fa31f240af" providerId="LiveId" clId="{B30665F1-307E-4471-A3D6-A397DE4B7A9B}" dt="2019-04-10T00:30:46.524" v="244"/>
          <ac:grpSpMkLst>
            <pc:docMk/>
            <pc:sldMk cId="0" sldId="272"/>
            <ac:grpSpMk id="4" creationId="{B22B711B-C868-411F-93FE-A6F2E7A329B7}"/>
          </ac:grpSpMkLst>
        </pc:grpChg>
        <pc:grpChg chg="add">
          <ac:chgData name="Tina Rong" userId="94ef73fa31f240af" providerId="LiveId" clId="{B30665F1-307E-4471-A3D6-A397DE4B7A9B}" dt="2019-04-10T01:30:50.624" v="2269"/>
          <ac:grpSpMkLst>
            <pc:docMk/>
            <pc:sldMk cId="0" sldId="272"/>
            <ac:grpSpMk id="8" creationId="{BD04EAAB-FA71-4679-875A-EF4537751982}"/>
          </ac:grpSpMkLst>
        </pc:grpChg>
      </pc:sldChg>
      <pc:sldChg chg="addSp modSp modAnim">
        <pc:chgData name="Tina Rong" userId="94ef73fa31f240af" providerId="LiveId" clId="{B30665F1-307E-4471-A3D6-A397DE4B7A9B}" dt="2019-04-10T01:36:24.637" v="2520"/>
        <pc:sldMkLst>
          <pc:docMk/>
          <pc:sldMk cId="0" sldId="273"/>
        </pc:sldMkLst>
        <pc:spChg chg="add mod">
          <ac:chgData name="Tina Rong" userId="94ef73fa31f240af" providerId="LiveId" clId="{B30665F1-307E-4471-A3D6-A397DE4B7A9B}" dt="2019-04-10T01:35:35.723" v="2510" actId="1076"/>
          <ac:spMkLst>
            <pc:docMk/>
            <pc:sldMk cId="0" sldId="273"/>
            <ac:spMk id="2" creationId="{26BE31BD-5A58-4BBA-AD19-0DCB59FB9E32}"/>
          </ac:spMkLst>
        </pc:spChg>
        <pc:spChg chg="add mod">
          <ac:chgData name="Tina Rong" userId="94ef73fa31f240af" providerId="LiveId" clId="{B30665F1-307E-4471-A3D6-A397DE4B7A9B}" dt="2019-04-10T01:35:58.388" v="2515" actId="1076"/>
          <ac:spMkLst>
            <pc:docMk/>
            <pc:sldMk cId="0" sldId="273"/>
            <ac:spMk id="11" creationId="{BC4710AF-1BDE-4B38-B232-5652B332F5CA}"/>
          </ac:spMkLst>
        </pc:spChg>
        <pc:spChg chg="mod">
          <ac:chgData name="Tina Rong" userId="94ef73fa31f240af" providerId="LiveId" clId="{B30665F1-307E-4471-A3D6-A397DE4B7A9B}" dt="2019-04-10T01:35:38.238" v="2511" actId="1076"/>
          <ac:spMkLst>
            <pc:docMk/>
            <pc:sldMk cId="0" sldId="273"/>
            <ac:spMk id="170" creationId="{00000000-0000-0000-0000-000000000000}"/>
          </ac:spMkLst>
        </pc:spChg>
        <pc:grpChg chg="add">
          <ac:chgData name="Tina Rong" userId="94ef73fa31f240af" providerId="LiveId" clId="{B30665F1-307E-4471-A3D6-A397DE4B7A9B}" dt="2019-04-10T00:30:47.480" v="245"/>
          <ac:grpSpMkLst>
            <pc:docMk/>
            <pc:sldMk cId="0" sldId="273"/>
            <ac:grpSpMk id="4" creationId="{E42D6589-F37C-47A7-BA91-7F430F8D6C2A}"/>
          </ac:grpSpMkLst>
        </pc:grpChg>
        <pc:grpChg chg="add mod">
          <ac:chgData name="Tina Rong" userId="94ef73fa31f240af" providerId="LiveId" clId="{B30665F1-307E-4471-A3D6-A397DE4B7A9B}" dt="2019-04-10T01:35:48.341" v="2513" actId="1076"/>
          <ac:grpSpMkLst>
            <pc:docMk/>
            <pc:sldMk cId="0" sldId="273"/>
            <ac:grpSpMk id="8" creationId="{3E56BC12-4E3D-441C-8E08-48783FA25173}"/>
          </ac:grpSpMkLst>
        </pc:grpChg>
      </pc:sldChg>
      <pc:sldChg chg="addSp modSp modAnim">
        <pc:chgData name="Tina Rong" userId="94ef73fa31f240af" providerId="LiveId" clId="{B30665F1-307E-4471-A3D6-A397DE4B7A9B}" dt="2019-04-10T01:44:41.734" v="2644"/>
        <pc:sldMkLst>
          <pc:docMk/>
          <pc:sldMk cId="0" sldId="274"/>
        </pc:sldMkLst>
        <pc:spChg chg="add mod">
          <ac:chgData name="Tina Rong" userId="94ef73fa31f240af" providerId="LiveId" clId="{B30665F1-307E-4471-A3D6-A397DE4B7A9B}" dt="2019-04-10T01:44:40.332" v="2643" actId="1076"/>
          <ac:spMkLst>
            <pc:docMk/>
            <pc:sldMk cId="0" sldId="274"/>
            <ac:spMk id="2" creationId="{8B989BF9-EA84-49A5-BB76-A59E160E1EAE}"/>
          </ac:spMkLst>
        </pc:spChg>
        <pc:grpChg chg="add">
          <ac:chgData name="Tina Rong" userId="94ef73fa31f240af" providerId="LiveId" clId="{B30665F1-307E-4471-A3D6-A397DE4B7A9B}" dt="2019-04-10T00:30:48.708" v="246"/>
          <ac:grpSpMkLst>
            <pc:docMk/>
            <pc:sldMk cId="0" sldId="274"/>
            <ac:grpSpMk id="5" creationId="{2A10CBDE-E269-431B-8F64-058D0C77DE12}"/>
          </ac:grpSpMkLst>
        </pc:grpChg>
      </pc:sldChg>
      <pc:sldChg chg="addSp delSp modSp add ord modAnim">
        <pc:chgData name="Tina Rong" userId="94ef73fa31f240af" providerId="LiveId" clId="{B30665F1-307E-4471-A3D6-A397DE4B7A9B}" dt="2019-04-10T01:45:14.942" v="2649" actId="1076"/>
        <pc:sldMkLst>
          <pc:docMk/>
          <pc:sldMk cId="1581103753" sldId="275"/>
        </pc:sldMkLst>
        <pc:spChg chg="del">
          <ac:chgData name="Tina Rong" userId="94ef73fa31f240af" providerId="LiveId" clId="{B30665F1-307E-4471-A3D6-A397DE4B7A9B}" dt="2019-04-10T01:20:26.035" v="1795" actId="478"/>
          <ac:spMkLst>
            <pc:docMk/>
            <pc:sldMk cId="1581103753" sldId="275"/>
            <ac:spMk id="2" creationId="{FFB37B2D-9424-40D8-AEA6-FB37514D3E18}"/>
          </ac:spMkLst>
        </pc:spChg>
        <pc:spChg chg="del">
          <ac:chgData name="Tina Rong" userId="94ef73fa31f240af" providerId="LiveId" clId="{B30665F1-307E-4471-A3D6-A397DE4B7A9B}" dt="2019-04-10T01:20:27.249" v="1796" actId="478"/>
          <ac:spMkLst>
            <pc:docMk/>
            <pc:sldMk cId="1581103753" sldId="275"/>
            <ac:spMk id="3" creationId="{35BE1248-AE01-4E94-9B36-466147225DF4}"/>
          </ac:spMkLst>
        </pc:spChg>
        <pc:spChg chg="add mod">
          <ac:chgData name="Tina Rong" userId="94ef73fa31f240af" providerId="LiveId" clId="{B30665F1-307E-4471-A3D6-A397DE4B7A9B}" dt="2019-04-10T01:20:46.759" v="1810" actId="1076"/>
          <ac:spMkLst>
            <pc:docMk/>
            <pc:sldMk cId="1581103753" sldId="275"/>
            <ac:spMk id="4" creationId="{4E630072-8CDB-41A9-B87C-DA192860BD1B}"/>
          </ac:spMkLst>
        </pc:spChg>
        <pc:spChg chg="add mod">
          <ac:chgData name="Tina Rong" userId="94ef73fa31f240af" providerId="LiveId" clId="{B30665F1-307E-4471-A3D6-A397DE4B7A9B}" dt="2019-04-10T01:45:14.942" v="2649" actId="1076"/>
          <ac:spMkLst>
            <pc:docMk/>
            <pc:sldMk cId="1581103753" sldId="275"/>
            <ac:spMk id="6" creationId="{629BB870-7296-4184-810B-CE409B93BF5C}"/>
          </ac:spMkLst>
        </pc:spChg>
        <pc:spChg chg="add mod">
          <ac:chgData name="Tina Rong" userId="94ef73fa31f240af" providerId="LiveId" clId="{B30665F1-307E-4471-A3D6-A397DE4B7A9B}" dt="2019-04-10T01:45:14.942" v="2649" actId="1076"/>
          <ac:spMkLst>
            <pc:docMk/>
            <pc:sldMk cId="1581103753" sldId="275"/>
            <ac:spMk id="7" creationId="{CD402463-8B09-442B-A0DA-DAB30483663F}"/>
          </ac:spMkLst>
        </pc:spChg>
        <pc:spChg chg="add mod">
          <ac:chgData name="Tina Rong" userId="94ef73fa31f240af" providerId="LiveId" clId="{B30665F1-307E-4471-A3D6-A397DE4B7A9B}" dt="2019-04-10T01:45:14.942" v="2649" actId="1076"/>
          <ac:spMkLst>
            <pc:docMk/>
            <pc:sldMk cId="1581103753" sldId="275"/>
            <ac:spMk id="8" creationId="{316C9C85-293D-4BB6-B437-9124DCF9F505}"/>
          </ac:spMkLst>
        </pc:spChg>
        <pc:spChg chg="add mod">
          <ac:chgData name="Tina Rong" userId="94ef73fa31f240af" providerId="LiveId" clId="{B30665F1-307E-4471-A3D6-A397DE4B7A9B}" dt="2019-04-10T01:45:14.942" v="2649" actId="1076"/>
          <ac:spMkLst>
            <pc:docMk/>
            <pc:sldMk cId="1581103753" sldId="275"/>
            <ac:spMk id="9" creationId="{0780791F-5725-41F6-A12A-E1D10DA6AC98}"/>
          </ac:spMkLst>
        </pc:spChg>
        <pc:spChg chg="add mod">
          <ac:chgData name="Tina Rong" userId="94ef73fa31f240af" providerId="LiveId" clId="{B30665F1-307E-4471-A3D6-A397DE4B7A9B}" dt="2019-04-10T01:45:14.942" v="2649" actId="1076"/>
          <ac:spMkLst>
            <pc:docMk/>
            <pc:sldMk cId="1581103753" sldId="275"/>
            <ac:spMk id="10" creationId="{A3383FAC-59C9-4E3D-9DFD-6173B7315C3D}"/>
          </ac:spMkLst>
        </pc:spChg>
        <pc:spChg chg="add mod">
          <ac:chgData name="Tina Rong" userId="94ef73fa31f240af" providerId="LiveId" clId="{B30665F1-307E-4471-A3D6-A397DE4B7A9B}" dt="2019-04-10T01:45:14.942" v="2649" actId="1076"/>
          <ac:spMkLst>
            <pc:docMk/>
            <pc:sldMk cId="1581103753" sldId="275"/>
            <ac:spMk id="11" creationId="{887A4D22-1811-4D73-9913-88E581EA101E}"/>
          </ac:spMkLst>
        </pc:spChg>
        <pc:spChg chg="add mod">
          <ac:chgData name="Tina Rong" userId="94ef73fa31f240af" providerId="LiveId" clId="{B30665F1-307E-4471-A3D6-A397DE4B7A9B}" dt="2019-04-10T01:45:14.942" v="2649" actId="1076"/>
          <ac:spMkLst>
            <pc:docMk/>
            <pc:sldMk cId="1581103753" sldId="275"/>
            <ac:spMk id="12" creationId="{EF79FCE3-24D0-4E82-B845-17D4AA461C33}"/>
          </ac:spMkLst>
        </pc:spChg>
        <pc:spChg chg="add mod">
          <ac:chgData name="Tina Rong" userId="94ef73fa31f240af" providerId="LiveId" clId="{B30665F1-307E-4471-A3D6-A397DE4B7A9B}" dt="2019-04-10T01:45:14.942" v="2649" actId="1076"/>
          <ac:spMkLst>
            <pc:docMk/>
            <pc:sldMk cId="1581103753" sldId="275"/>
            <ac:spMk id="13" creationId="{432B9E44-6A5E-4960-8869-01B97C33365D}"/>
          </ac:spMkLst>
        </pc:spChg>
        <pc:spChg chg="add mod">
          <ac:chgData name="Tina Rong" userId="94ef73fa31f240af" providerId="LiveId" clId="{B30665F1-307E-4471-A3D6-A397DE4B7A9B}" dt="2019-04-10T01:38:49.649" v="2579" actId="1076"/>
          <ac:spMkLst>
            <pc:docMk/>
            <pc:sldMk cId="1581103753" sldId="275"/>
            <ac:spMk id="14" creationId="{8FC7FAFC-A068-4544-B582-67BFA3B0D53F}"/>
          </ac:spMkLst>
        </pc:spChg>
        <pc:spChg chg="add del">
          <ac:chgData name="Tina Rong" userId="94ef73fa31f240af" providerId="LiveId" clId="{B30665F1-307E-4471-A3D6-A397DE4B7A9B}" dt="2019-04-10T01:44:56.612" v="2647"/>
          <ac:spMkLst>
            <pc:docMk/>
            <pc:sldMk cId="1581103753" sldId="275"/>
            <ac:spMk id="15" creationId="{C15769E8-E10F-4026-97F3-DBFEA9DF3F0C}"/>
          </ac:spMkLst>
        </pc:spChg>
        <pc:grpChg chg="add">
          <ac:chgData name="Tina Rong" userId="94ef73fa31f240af" providerId="LiveId" clId="{B30665F1-307E-4471-A3D6-A397DE4B7A9B}" dt="2019-04-10T01:45:00.433" v="2648"/>
          <ac:grpSpMkLst>
            <pc:docMk/>
            <pc:sldMk cId="1581103753" sldId="275"/>
            <ac:grpSpMk id="17" creationId="{B26E4EE1-EE46-42BF-A407-4289B5B71410}"/>
          </ac:grpSpMkLst>
        </pc:grpChg>
        <pc:picChg chg="add mod">
          <ac:chgData name="Tina Rong" userId="94ef73fa31f240af" providerId="LiveId" clId="{B30665F1-307E-4471-A3D6-A397DE4B7A9B}" dt="2019-04-10T01:21:05.603" v="1820" actId="14100"/>
          <ac:picMkLst>
            <pc:docMk/>
            <pc:sldMk cId="1581103753" sldId="275"/>
            <ac:picMk id="5" creationId="{15BE7C27-D43E-49CD-9563-694841E3195C}"/>
          </ac:picMkLst>
        </pc:picChg>
        <pc:picChg chg="add">
          <ac:chgData name="Tina Rong" userId="94ef73fa31f240af" providerId="LiveId" clId="{B30665F1-307E-4471-A3D6-A397DE4B7A9B}" dt="2019-04-10T01:45:00.433" v="2648"/>
          <ac:picMkLst>
            <pc:docMk/>
            <pc:sldMk cId="1581103753" sldId="275"/>
            <ac:picMk id="16" creationId="{F99B7F72-81FD-4413-A497-EC45431F634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55b552d9f9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55b552d9f9_0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55b552d9f9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55b552d9f9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55b552d9f9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55b552d9f9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55b552d9f9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55b552d9f9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55b552d9f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55b552d9f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55b552d9f9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55b552d9f9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55b552d9f9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55b552d9f9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55b552d9f9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55b552d9f9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55b552d9f9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55b552d9f9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55b552d9f9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55b552d9f9_0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5b552d9f9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5b552d9f9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5b552d9f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5b552d9f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5b552d9f9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5b552d9f9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55b552d9f9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55b552d9f9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55b552d9f9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55b552d9f9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55b552d9f9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55b552d9f9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55b552d9f9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55b552d9f9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55b552d9f9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55b552d9f9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815525" y="1991825"/>
            <a:ext cx="55854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Image">
  <p:cSld name="BLANK_1">
    <p:bg>
      <p:bgPr>
        <a:solidFill>
          <a:srgbClr val="2A95B7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11" descr="scene_trans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2">
  <p:cSld name="TITLE_2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3">
  <p:cSld name="TITLE_3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4">
  <p:cSld name="TITLE_4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821550" y="1507150"/>
            <a:ext cx="5500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821550" y="2535254"/>
            <a:ext cx="55008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>
            <a:off x="1441675" y="1628400"/>
            <a:ext cx="62607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93700" algn="ctr" rtl="0">
              <a:spcBef>
                <a:spcPts val="600"/>
              </a:spcBef>
              <a:spcAft>
                <a:spcPts val="0"/>
              </a:spcAft>
              <a:buSzPts val="2600"/>
              <a:buChar char="+"/>
              <a:defRPr sz="2600"/>
            </a:lvl1pPr>
            <a:lvl2pPr marL="914400" lvl="1" indent="-393700" algn="ctr" rtl="0">
              <a:spcBef>
                <a:spcPts val="0"/>
              </a:spcBef>
              <a:spcAft>
                <a:spcPts val="0"/>
              </a:spcAft>
              <a:buSzPts val="2600"/>
              <a:buChar char="+"/>
              <a:defRPr sz="2600"/>
            </a:lvl2pPr>
            <a:lvl3pPr marL="1371600" lvl="2" indent="-393700" algn="ctr" rtl="0">
              <a:spcBef>
                <a:spcPts val="0"/>
              </a:spcBef>
              <a:spcAft>
                <a:spcPts val="0"/>
              </a:spcAft>
              <a:buSzPts val="2600"/>
              <a:buChar char="+"/>
              <a:defRPr sz="2600"/>
            </a:lvl3pPr>
            <a:lvl4pPr marL="1828800" lvl="3" indent="-393700" algn="ctr" rtl="0">
              <a:spcBef>
                <a:spcPts val="0"/>
              </a:spcBef>
              <a:spcAft>
                <a:spcPts val="0"/>
              </a:spcAft>
              <a:buSzPts val="2600"/>
              <a:buChar char="+"/>
              <a:defRPr sz="2600"/>
            </a:lvl4pPr>
            <a:lvl5pPr marL="2286000" lvl="4" indent="-393700" algn="ctr" rtl="0">
              <a:spcBef>
                <a:spcPts val="0"/>
              </a:spcBef>
              <a:spcAft>
                <a:spcPts val="0"/>
              </a:spcAft>
              <a:buSzPts val="2600"/>
              <a:buChar char="+"/>
              <a:defRPr sz="2600"/>
            </a:lvl5pPr>
            <a:lvl6pPr marL="2743200" lvl="5" indent="-393700" algn="ctr" rtl="0">
              <a:spcBef>
                <a:spcPts val="0"/>
              </a:spcBef>
              <a:spcAft>
                <a:spcPts val="0"/>
              </a:spcAft>
              <a:buSzPts val="2600"/>
              <a:buChar char="+"/>
              <a:defRPr sz="2600"/>
            </a:lvl6pPr>
            <a:lvl7pPr marL="3200400" lvl="6" indent="-393700" algn="ctr" rtl="0">
              <a:spcBef>
                <a:spcPts val="0"/>
              </a:spcBef>
              <a:spcAft>
                <a:spcPts val="0"/>
              </a:spcAft>
              <a:buSzPts val="2600"/>
              <a:buChar char="+"/>
              <a:defRPr sz="2600"/>
            </a:lvl7pPr>
            <a:lvl8pPr marL="3657600" lvl="7" indent="-393700" algn="ctr" rtl="0">
              <a:spcBef>
                <a:spcPts val="0"/>
              </a:spcBef>
              <a:spcAft>
                <a:spcPts val="0"/>
              </a:spcAft>
              <a:buSzPts val="2600"/>
              <a:buChar char="+"/>
              <a:defRPr sz="2600"/>
            </a:lvl8pPr>
            <a:lvl9pPr marL="4114800" lvl="8" indent="-393700" algn="ctr">
              <a:spcBef>
                <a:spcPts val="0"/>
              </a:spcBef>
              <a:spcAft>
                <a:spcPts val="0"/>
              </a:spcAft>
              <a:buSzPts val="2600"/>
              <a:buChar char="+"/>
              <a:defRPr sz="2600"/>
            </a:lvl9pPr>
          </a:lstStyle>
          <a:p>
            <a:endParaRPr/>
          </a:p>
        </p:txBody>
      </p:sp>
      <p:sp>
        <p:nvSpPr>
          <p:cNvPr id="17" name="Google Shape;17;p4"/>
          <p:cNvSpPr txBox="1"/>
          <p:nvPr/>
        </p:nvSpPr>
        <p:spPr>
          <a:xfrm>
            <a:off x="3593400" y="9337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“</a:t>
            </a:r>
            <a:endParaRPr sz="9600">
              <a:solidFill>
                <a:srgbClr val="2A95B7"/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1049500" y="1437426"/>
            <a:ext cx="7020900" cy="2706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+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1049500" y="1459650"/>
            <a:ext cx="3417900" cy="2750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+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body" idx="2"/>
          </p:nvPr>
        </p:nvSpPr>
        <p:spPr>
          <a:xfrm>
            <a:off x="4676725" y="1459650"/>
            <a:ext cx="3393600" cy="2750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+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081850" y="1435525"/>
            <a:ext cx="2229300" cy="2847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+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2"/>
          </p:nvPr>
        </p:nvSpPr>
        <p:spPr>
          <a:xfrm>
            <a:off x="3425300" y="1435525"/>
            <a:ext cx="2229300" cy="2847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+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3"/>
          </p:nvPr>
        </p:nvSpPr>
        <p:spPr>
          <a:xfrm>
            <a:off x="5768751" y="1435525"/>
            <a:ext cx="2229300" cy="2847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+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1604425" y="3720500"/>
            <a:ext cx="5935200" cy="519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marL="457200" lvl="0" indent="-22860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2A95B7"/>
                </a:solidFill>
              </a:defRPr>
            </a:lvl1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15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49500" y="1437426"/>
            <a:ext cx="7020900" cy="27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5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slide" Target="slide18.xml"/><Relationship Id="rId3" Type="http://schemas.openxmlformats.org/officeDocument/2006/relationships/slide" Target="slide2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7.xml"/><Relationship Id="rId2" Type="http://schemas.openxmlformats.org/officeDocument/2006/relationships/notesSlide" Target="../notesSlides/notesSlide1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10" Type="http://schemas.openxmlformats.org/officeDocument/2006/relationships/slide" Target="slide9.xml"/><Relationship Id="rId19" Type="http://schemas.openxmlformats.org/officeDocument/2006/relationships/slide" Target="slide19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5" Type="http://schemas.openxmlformats.org/officeDocument/2006/relationships/slide" Target="slide15.xml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Google Shape;61;p15"/>
          <p:cNvGraphicFramePr/>
          <p:nvPr/>
        </p:nvGraphicFramePr>
        <p:xfrm>
          <a:off x="1083750" y="927225"/>
          <a:ext cx="6976500" cy="3289050"/>
        </p:xfrm>
        <a:graphic>
          <a:graphicData uri="http://schemas.openxmlformats.org/drawingml/2006/table">
            <a:tbl>
              <a:tblPr>
                <a:noFill/>
                <a:tableStyleId>{66AF9494-DFC0-4D63-B5DC-2D0F41A0E3EE}</a:tableStyleId>
              </a:tblPr>
              <a:tblGrid>
                <a:gridCol w="1162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2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2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2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2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2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963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800" u="sng">
                          <a:solidFill>
                            <a:schemeClr val="hlink"/>
                          </a:solidFill>
                          <a:latin typeface="Sniglet"/>
                          <a:ea typeface="Sniglet"/>
                          <a:cs typeface="Sniglet"/>
                          <a:sym typeface="Sniglet"/>
                          <a:hlinkClick r:id="rId3" action="ppaction://hlinksldjump"/>
                        </a:rPr>
                        <a:t>1</a:t>
                      </a:r>
                      <a:endParaRPr sz="4800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>
                        <a:alpha val="5576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800" u="sng">
                          <a:solidFill>
                            <a:schemeClr val="hlink"/>
                          </a:solidFill>
                          <a:latin typeface="Sniglet"/>
                          <a:ea typeface="Sniglet"/>
                          <a:cs typeface="Sniglet"/>
                          <a:sym typeface="Sniglet"/>
                          <a:hlinkClick r:id="rId4" action="ppaction://hlinksldjump"/>
                        </a:rPr>
                        <a:t>2</a:t>
                      </a:r>
                      <a:endParaRPr sz="4800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>
                        <a:alpha val="5576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800" u="sng">
                          <a:solidFill>
                            <a:schemeClr val="hlink"/>
                          </a:solidFill>
                          <a:latin typeface="Sniglet"/>
                          <a:ea typeface="Sniglet"/>
                          <a:cs typeface="Sniglet"/>
                          <a:sym typeface="Sniglet"/>
                          <a:hlinkClick r:id="rId5" action="ppaction://hlinksldjump"/>
                        </a:rPr>
                        <a:t>3</a:t>
                      </a:r>
                      <a:endParaRPr sz="4800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>
                        <a:alpha val="5576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800" u="sng">
                          <a:solidFill>
                            <a:schemeClr val="hlink"/>
                          </a:solidFill>
                          <a:latin typeface="Sniglet"/>
                          <a:ea typeface="Sniglet"/>
                          <a:cs typeface="Sniglet"/>
                          <a:sym typeface="Sniglet"/>
                          <a:hlinkClick r:id="rId6" action="ppaction://hlinksldjump"/>
                        </a:rPr>
                        <a:t>4</a:t>
                      </a:r>
                      <a:endParaRPr sz="4800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>
                        <a:alpha val="5576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800" u="sng">
                          <a:solidFill>
                            <a:schemeClr val="hlink"/>
                          </a:solidFill>
                          <a:latin typeface="Sniglet"/>
                          <a:ea typeface="Sniglet"/>
                          <a:cs typeface="Sniglet"/>
                          <a:sym typeface="Sniglet"/>
                          <a:hlinkClick r:id="rId7" action="ppaction://hlinksldjump"/>
                        </a:rPr>
                        <a:t>5</a:t>
                      </a:r>
                      <a:endParaRPr sz="4800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>
                        <a:alpha val="5576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800" u="sng">
                          <a:solidFill>
                            <a:schemeClr val="hlink"/>
                          </a:solidFill>
                          <a:latin typeface="Sniglet"/>
                          <a:ea typeface="Sniglet"/>
                          <a:cs typeface="Sniglet"/>
                          <a:sym typeface="Sniglet"/>
                          <a:hlinkClick r:id="rId8" action="ppaction://hlinksldjump"/>
                        </a:rPr>
                        <a:t>6</a:t>
                      </a:r>
                      <a:endParaRPr sz="4800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>
                        <a:alpha val="5576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63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800" u="sng">
                          <a:solidFill>
                            <a:schemeClr val="hlink"/>
                          </a:solidFill>
                          <a:latin typeface="Sniglet"/>
                          <a:ea typeface="Sniglet"/>
                          <a:cs typeface="Sniglet"/>
                          <a:sym typeface="Sniglet"/>
                          <a:hlinkClick r:id="rId9" action="ppaction://hlinksldjump"/>
                        </a:rPr>
                        <a:t>7</a:t>
                      </a:r>
                      <a:endParaRPr sz="4800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800" u="sng">
                          <a:solidFill>
                            <a:schemeClr val="hlink"/>
                          </a:solidFill>
                          <a:latin typeface="Sniglet"/>
                          <a:ea typeface="Sniglet"/>
                          <a:cs typeface="Sniglet"/>
                          <a:sym typeface="Sniglet"/>
                          <a:hlinkClick r:id="rId10" action="ppaction://hlinksldjump"/>
                        </a:rPr>
                        <a:t>8</a:t>
                      </a:r>
                      <a:endParaRPr sz="4800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800" u="sng">
                          <a:solidFill>
                            <a:schemeClr val="hlink"/>
                          </a:solidFill>
                          <a:latin typeface="Sniglet"/>
                          <a:ea typeface="Sniglet"/>
                          <a:cs typeface="Sniglet"/>
                          <a:sym typeface="Sniglet"/>
                          <a:hlinkClick r:id="rId11" action="ppaction://hlinksldjump"/>
                        </a:rPr>
                        <a:t>9</a:t>
                      </a:r>
                      <a:endParaRPr sz="4800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800" u="sng">
                          <a:solidFill>
                            <a:schemeClr val="hlink"/>
                          </a:solidFill>
                          <a:latin typeface="Sniglet"/>
                          <a:ea typeface="Sniglet"/>
                          <a:cs typeface="Sniglet"/>
                          <a:sym typeface="Sniglet"/>
                          <a:hlinkClick r:id="rId12" action="ppaction://hlinksldjump"/>
                        </a:rPr>
                        <a:t>10</a:t>
                      </a:r>
                      <a:endParaRPr sz="4800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800" u="sng">
                          <a:solidFill>
                            <a:schemeClr val="hlink"/>
                          </a:solidFill>
                          <a:latin typeface="Sniglet"/>
                          <a:ea typeface="Sniglet"/>
                          <a:cs typeface="Sniglet"/>
                          <a:sym typeface="Sniglet"/>
                          <a:hlinkClick r:id="rId13" action="ppaction://hlinksldjump"/>
                        </a:rPr>
                        <a:t>11</a:t>
                      </a:r>
                      <a:endParaRPr sz="4800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800" u="sng">
                          <a:solidFill>
                            <a:schemeClr val="hlink"/>
                          </a:solidFill>
                          <a:latin typeface="Sniglet"/>
                          <a:ea typeface="Sniglet"/>
                          <a:cs typeface="Sniglet"/>
                          <a:sym typeface="Sniglet"/>
                          <a:hlinkClick r:id="rId14" action="ppaction://hlinksldjump"/>
                        </a:rPr>
                        <a:t>12</a:t>
                      </a:r>
                      <a:endParaRPr sz="4800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3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800" u="sng">
                          <a:solidFill>
                            <a:schemeClr val="hlink"/>
                          </a:solidFill>
                          <a:latin typeface="Sniglet"/>
                          <a:ea typeface="Sniglet"/>
                          <a:cs typeface="Sniglet"/>
                          <a:sym typeface="Sniglet"/>
                          <a:hlinkClick r:id="rId15" action="ppaction://hlinksldjump"/>
                        </a:rPr>
                        <a:t>13</a:t>
                      </a:r>
                      <a:endParaRPr sz="4800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800" u="sng">
                          <a:solidFill>
                            <a:schemeClr val="hlink"/>
                          </a:solidFill>
                          <a:latin typeface="Sniglet"/>
                          <a:ea typeface="Sniglet"/>
                          <a:cs typeface="Sniglet"/>
                          <a:sym typeface="Sniglet"/>
                          <a:hlinkClick r:id="rId16" action="ppaction://hlinksldjump"/>
                        </a:rPr>
                        <a:t>14</a:t>
                      </a:r>
                      <a:endParaRPr sz="4800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800" u="sng">
                          <a:solidFill>
                            <a:schemeClr val="hlink"/>
                          </a:solidFill>
                          <a:latin typeface="Sniglet"/>
                          <a:ea typeface="Sniglet"/>
                          <a:cs typeface="Sniglet"/>
                          <a:sym typeface="Sniglet"/>
                          <a:hlinkClick r:id="rId17" action="ppaction://hlinksldjump"/>
                        </a:rPr>
                        <a:t>15</a:t>
                      </a:r>
                      <a:endParaRPr sz="4800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800" u="sng">
                          <a:solidFill>
                            <a:schemeClr val="hlink"/>
                          </a:solidFill>
                          <a:latin typeface="Sniglet"/>
                          <a:ea typeface="Sniglet"/>
                          <a:cs typeface="Sniglet"/>
                          <a:sym typeface="Sniglet"/>
                          <a:hlinkClick r:id="rId18" action="ppaction://hlinksldjump"/>
                        </a:rPr>
                        <a:t>16</a:t>
                      </a:r>
                      <a:endParaRPr sz="4800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800" u="sng">
                          <a:solidFill>
                            <a:schemeClr val="hlink"/>
                          </a:solidFill>
                          <a:latin typeface="Sniglet"/>
                          <a:ea typeface="Sniglet"/>
                          <a:cs typeface="Sniglet"/>
                          <a:sym typeface="Sniglet"/>
                          <a:hlinkClick r:id="rId19" action="ppaction://hlinksldjump"/>
                        </a:rPr>
                        <a:t>17</a:t>
                      </a:r>
                      <a:endParaRPr sz="4800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800" u="sng">
                          <a:solidFill>
                            <a:schemeClr val="hlink"/>
                          </a:solidFill>
                          <a:latin typeface="Sniglet"/>
                          <a:ea typeface="Sniglet"/>
                          <a:cs typeface="Sniglet"/>
                          <a:sym typeface="Sniglet"/>
                          <a:hlinkClick r:id="rId20" action="ppaction://hlinksldjump"/>
                        </a:rPr>
                        <a:t>18</a:t>
                      </a:r>
                      <a:endParaRPr sz="4800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文本框 1">
            <a:extLst>
              <a:ext uri="{FF2B5EF4-FFF2-40B4-BE49-F238E27FC236}">
                <a16:creationId xmlns:a16="http://schemas.microsoft.com/office/drawing/2014/main" id="{356ED0D7-26C0-4395-8222-EAB99CF48022}"/>
              </a:ext>
            </a:extLst>
          </p:cNvPr>
          <p:cNvSpPr txBox="1"/>
          <p:nvPr/>
        </p:nvSpPr>
        <p:spPr>
          <a:xfrm>
            <a:off x="3986214" y="4537294"/>
            <a:ext cx="1800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latin typeface="Sniglet" panose="02010600030101010101" charset="0"/>
              </a:rPr>
              <a:t>H O M 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4"/>
          <p:cNvSpPr txBox="1">
            <a:spLocks noGrp="1"/>
          </p:cNvSpPr>
          <p:nvPr>
            <p:ph type="body" idx="1"/>
          </p:nvPr>
        </p:nvSpPr>
        <p:spPr>
          <a:xfrm>
            <a:off x="988589" y="780201"/>
            <a:ext cx="7020900" cy="6342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(+12) - (-3) - (+6) 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19" name="Google Shape;119;p24">
            <a:hlinkClick r:id="" action="ppaction://hlinkshowjump?jump=firstslide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9639" y="3665553"/>
            <a:ext cx="397900" cy="3979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组合 3">
            <a:extLst>
              <a:ext uri="{FF2B5EF4-FFF2-40B4-BE49-F238E27FC236}">
                <a16:creationId xmlns:a16="http://schemas.microsoft.com/office/drawing/2014/main" id="{F393BE20-2FF0-44E0-A32D-F4B6789BA581}"/>
              </a:ext>
            </a:extLst>
          </p:cNvPr>
          <p:cNvGrpSpPr/>
          <p:nvPr/>
        </p:nvGrpSpPr>
        <p:grpSpPr>
          <a:xfrm>
            <a:off x="383611" y="2958258"/>
            <a:ext cx="385764" cy="1569660"/>
            <a:chOff x="383611" y="2958258"/>
            <a:chExt cx="385764" cy="1569660"/>
          </a:xfrm>
        </p:grpSpPr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196745E1-85D2-44E2-B814-9239BFE9598E}"/>
                </a:ext>
              </a:extLst>
            </p:cNvPr>
            <p:cNvSpPr txBox="1"/>
            <p:nvPr/>
          </p:nvSpPr>
          <p:spPr>
            <a:xfrm>
              <a:off x="383611" y="2958258"/>
              <a:ext cx="38576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H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O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M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E</a:t>
              </a:r>
            </a:p>
            <a:p>
              <a:endParaRPr lang="en-CA" sz="1600" dirty="0">
                <a:latin typeface="Roboto" panose="02010600030101010101" charset="0"/>
                <a:ea typeface="Roboto" panose="02010600030101010101" charset="0"/>
              </a:endParaRPr>
            </a:p>
          </p:txBody>
        </p:sp>
        <p:cxnSp>
          <p:nvCxnSpPr>
            <p:cNvPr id="6" name="直接箭头连接符 5">
              <a:extLst>
                <a:ext uri="{FF2B5EF4-FFF2-40B4-BE49-F238E27FC236}">
                  <a16:creationId xmlns:a16="http://schemas.microsoft.com/office/drawing/2014/main" id="{C8B945D3-839A-425C-B2FA-D4C74217F99D}"/>
                </a:ext>
              </a:extLst>
            </p:cNvPr>
            <p:cNvCxnSpPr/>
            <p:nvPr/>
          </p:nvCxnSpPr>
          <p:spPr>
            <a:xfrm flipV="1">
              <a:off x="435769" y="4214813"/>
              <a:ext cx="257175" cy="24288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0659A1C7-D5D5-4383-889F-4E0C2698F825}"/>
              </a:ext>
            </a:extLst>
          </p:cNvPr>
          <p:cNvSpPr txBox="1"/>
          <p:nvPr/>
        </p:nvSpPr>
        <p:spPr>
          <a:xfrm>
            <a:off x="789639" y="1557338"/>
            <a:ext cx="6765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= (+12) + (+3) + (-6)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D2BB9B18-7227-463C-8AEA-CB7DCA8771DC}"/>
              </a:ext>
            </a:extLst>
          </p:cNvPr>
          <p:cNvGrpSpPr/>
          <p:nvPr/>
        </p:nvGrpSpPr>
        <p:grpSpPr>
          <a:xfrm>
            <a:off x="3639740" y="1334455"/>
            <a:ext cx="1507331" cy="445765"/>
            <a:chOff x="2464594" y="3086100"/>
            <a:chExt cx="1507331" cy="445765"/>
          </a:xfrm>
        </p:grpSpPr>
        <p:sp>
          <p:nvSpPr>
            <p:cNvPr id="9" name="箭头: 右弧形 8">
              <a:extLst>
                <a:ext uri="{FF2B5EF4-FFF2-40B4-BE49-F238E27FC236}">
                  <a16:creationId xmlns:a16="http://schemas.microsoft.com/office/drawing/2014/main" id="{5E4D404D-39E6-4B9B-9BE9-D07C20C7631C}"/>
                </a:ext>
              </a:extLst>
            </p:cNvPr>
            <p:cNvSpPr/>
            <p:nvPr/>
          </p:nvSpPr>
          <p:spPr>
            <a:xfrm>
              <a:off x="2464594" y="3086100"/>
              <a:ext cx="271462" cy="445765"/>
            </a:xfrm>
            <a:prstGeom prst="curvedLef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D60D971E-7CC4-434B-9265-F48088DD3229}"/>
                </a:ext>
              </a:extLst>
            </p:cNvPr>
            <p:cNvSpPr txBox="1"/>
            <p:nvPr/>
          </p:nvSpPr>
          <p:spPr>
            <a:xfrm>
              <a:off x="2736056" y="3113813"/>
              <a:ext cx="12358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>
                  <a:solidFill>
                    <a:srgbClr val="FF0000"/>
                  </a:solidFill>
                  <a:latin typeface="Roboto" panose="02010600030101010101" charset="0"/>
                  <a:ea typeface="Roboto" panose="02010600030101010101" charset="0"/>
                </a:rPr>
                <a:t>ATO</a:t>
              </a:r>
            </a:p>
          </p:txBody>
        </p:sp>
      </p:grpSp>
      <p:sp>
        <p:nvSpPr>
          <p:cNvPr id="11" name="文本框 10">
            <a:extLst>
              <a:ext uri="{FF2B5EF4-FFF2-40B4-BE49-F238E27FC236}">
                <a16:creationId xmlns:a16="http://schemas.microsoft.com/office/drawing/2014/main" id="{C5686DE9-B65B-47C0-AB25-8141A516B975}"/>
              </a:ext>
            </a:extLst>
          </p:cNvPr>
          <p:cNvSpPr txBox="1"/>
          <p:nvPr/>
        </p:nvSpPr>
        <p:spPr>
          <a:xfrm>
            <a:off x="789639" y="2082634"/>
            <a:ext cx="6765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= (+15) + (-6)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31E76FF1-E47C-438B-AEF7-3FF355539E50}"/>
              </a:ext>
            </a:extLst>
          </p:cNvPr>
          <p:cNvSpPr txBox="1"/>
          <p:nvPr/>
        </p:nvSpPr>
        <p:spPr>
          <a:xfrm>
            <a:off x="789639" y="2607930"/>
            <a:ext cx="6765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= </a:t>
            </a:r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(+9)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791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What expression best describes:</a:t>
            </a:r>
            <a:endParaRPr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5" name="Google Shape;125;p25"/>
          <p:cNvSpPr txBox="1">
            <a:spLocks noGrp="1"/>
          </p:cNvSpPr>
          <p:nvPr>
            <p:ph type="body" idx="1"/>
          </p:nvPr>
        </p:nvSpPr>
        <p:spPr>
          <a:xfrm>
            <a:off x="1049500" y="1437426"/>
            <a:ext cx="7020900" cy="15696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You owed $15, 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your best friend </a:t>
            </a:r>
            <a:r>
              <a:rPr lang="en" u="sng" dirty="0">
                <a:latin typeface="Roboto"/>
                <a:ea typeface="Roboto"/>
                <a:cs typeface="Roboto"/>
                <a:sym typeface="Roboto"/>
              </a:rPr>
              <a:t>reduce</a:t>
            </a:r>
            <a:r>
              <a:rPr lang="en-CA" u="sng" dirty="0">
                <a:latin typeface="Roboto"/>
                <a:ea typeface="Roboto"/>
                <a:cs typeface="Roboto"/>
                <a:sym typeface="Roboto"/>
              </a:rPr>
              <a:t>d </a:t>
            </a:r>
            <a:r>
              <a:rPr lang="en" u="sng" dirty="0">
                <a:latin typeface="Roboto"/>
                <a:ea typeface="Roboto"/>
                <a:cs typeface="Roboto"/>
                <a:sym typeface="Roboto"/>
              </a:rPr>
              <a:t>your debt</a:t>
            </a:r>
            <a:r>
              <a:rPr lang="en" dirty="0">
                <a:latin typeface="Roboto"/>
                <a:ea typeface="Roboto"/>
                <a:cs typeface="Roboto"/>
                <a:sym typeface="Roboto"/>
              </a:rPr>
              <a:t> by $4.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26" name="Google Shape;126;p25">
            <a:hlinkClick r:id="" action="ppaction://hlinkshowjump?jump=firstslide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9639" y="3665553"/>
            <a:ext cx="397900" cy="3979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组合 4">
            <a:extLst>
              <a:ext uri="{FF2B5EF4-FFF2-40B4-BE49-F238E27FC236}">
                <a16:creationId xmlns:a16="http://schemas.microsoft.com/office/drawing/2014/main" id="{25BA5F13-FE1A-415F-BBE9-22A5F80D24F9}"/>
              </a:ext>
            </a:extLst>
          </p:cNvPr>
          <p:cNvGrpSpPr/>
          <p:nvPr/>
        </p:nvGrpSpPr>
        <p:grpSpPr>
          <a:xfrm>
            <a:off x="383611" y="2958258"/>
            <a:ext cx="385764" cy="1569660"/>
            <a:chOff x="383611" y="2958258"/>
            <a:chExt cx="385764" cy="1569660"/>
          </a:xfrm>
        </p:grpSpPr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9C32EA59-7E19-4C7B-A0F8-36CAB141D6DE}"/>
                </a:ext>
              </a:extLst>
            </p:cNvPr>
            <p:cNvSpPr txBox="1"/>
            <p:nvPr/>
          </p:nvSpPr>
          <p:spPr>
            <a:xfrm>
              <a:off x="383611" y="2958258"/>
              <a:ext cx="38576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H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O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M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E</a:t>
              </a:r>
            </a:p>
            <a:p>
              <a:endParaRPr lang="en-CA" sz="1600" dirty="0">
                <a:latin typeface="Roboto" panose="02010600030101010101" charset="0"/>
                <a:ea typeface="Roboto" panose="02010600030101010101" charset="0"/>
              </a:endParaRPr>
            </a:p>
          </p:txBody>
        </p:sp>
        <p:cxnSp>
          <p:nvCxnSpPr>
            <p:cNvPr id="7" name="直接箭头连接符 6">
              <a:extLst>
                <a:ext uri="{FF2B5EF4-FFF2-40B4-BE49-F238E27FC236}">
                  <a16:creationId xmlns:a16="http://schemas.microsoft.com/office/drawing/2014/main" id="{440A9A4F-6425-4AD6-84BF-0F993D4D0114}"/>
                </a:ext>
              </a:extLst>
            </p:cNvPr>
            <p:cNvCxnSpPr/>
            <p:nvPr/>
          </p:nvCxnSpPr>
          <p:spPr>
            <a:xfrm flipV="1">
              <a:off x="435769" y="4214813"/>
              <a:ext cx="257175" cy="24288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AA4A470E-8745-4125-8856-C104AB040CA8}"/>
              </a:ext>
            </a:extLst>
          </p:cNvPr>
          <p:cNvSpPr txBox="1"/>
          <p:nvPr/>
        </p:nvSpPr>
        <p:spPr>
          <a:xfrm>
            <a:off x="2263938" y="2936209"/>
            <a:ext cx="6149092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   (-15) – (-4)</a:t>
            </a:r>
          </a:p>
          <a:p>
            <a:pPr>
              <a:lnSpc>
                <a:spcPct val="150000"/>
              </a:lnSpc>
            </a:pPr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= (-15) + (+4)</a:t>
            </a:r>
          </a:p>
          <a:p>
            <a:pPr>
              <a:lnSpc>
                <a:spcPct val="150000"/>
              </a:lnSpc>
            </a:pPr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= (-11)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6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What </a:t>
            </a:r>
            <a:r>
              <a:rPr lang="en" u="sng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addition</a:t>
            </a:r>
            <a:r>
              <a:rPr lang="en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 expression best describes:</a:t>
            </a:r>
            <a:endParaRPr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26"/>
          <p:cNvSpPr txBox="1">
            <a:spLocks noGrp="1"/>
          </p:cNvSpPr>
          <p:nvPr>
            <p:ph type="body" idx="1"/>
          </p:nvPr>
        </p:nvSpPr>
        <p:spPr>
          <a:xfrm>
            <a:off x="1049500" y="1958875"/>
            <a:ext cx="7020900" cy="218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gained 9 points in a game,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followed by a loss of 12 points.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33" name="Google Shape;133;p26">
            <a:hlinkClick r:id="" action="ppaction://hlinkshowjump?jump=firstslide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9639" y="3665553"/>
            <a:ext cx="397900" cy="3979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组合 4">
            <a:extLst>
              <a:ext uri="{FF2B5EF4-FFF2-40B4-BE49-F238E27FC236}">
                <a16:creationId xmlns:a16="http://schemas.microsoft.com/office/drawing/2014/main" id="{E45232BA-A40F-4821-A3D2-1C4E7988EC73}"/>
              </a:ext>
            </a:extLst>
          </p:cNvPr>
          <p:cNvGrpSpPr/>
          <p:nvPr/>
        </p:nvGrpSpPr>
        <p:grpSpPr>
          <a:xfrm>
            <a:off x="383611" y="2958258"/>
            <a:ext cx="385764" cy="1569660"/>
            <a:chOff x="383611" y="2958258"/>
            <a:chExt cx="385764" cy="1569660"/>
          </a:xfrm>
        </p:grpSpPr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748309DE-223C-4890-A4C6-843D7201E1FA}"/>
                </a:ext>
              </a:extLst>
            </p:cNvPr>
            <p:cNvSpPr txBox="1"/>
            <p:nvPr/>
          </p:nvSpPr>
          <p:spPr>
            <a:xfrm>
              <a:off x="383611" y="2958258"/>
              <a:ext cx="38576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H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O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M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E</a:t>
              </a:r>
            </a:p>
            <a:p>
              <a:endParaRPr lang="en-CA" sz="1600" dirty="0">
                <a:latin typeface="Roboto" panose="02010600030101010101" charset="0"/>
                <a:ea typeface="Roboto" panose="02010600030101010101" charset="0"/>
              </a:endParaRPr>
            </a:p>
          </p:txBody>
        </p:sp>
        <p:cxnSp>
          <p:nvCxnSpPr>
            <p:cNvPr id="7" name="直接箭头连接符 6">
              <a:extLst>
                <a:ext uri="{FF2B5EF4-FFF2-40B4-BE49-F238E27FC236}">
                  <a16:creationId xmlns:a16="http://schemas.microsoft.com/office/drawing/2014/main" id="{77DD0480-DEA8-4A93-9EBF-252FE85995D8}"/>
                </a:ext>
              </a:extLst>
            </p:cNvPr>
            <p:cNvCxnSpPr/>
            <p:nvPr/>
          </p:nvCxnSpPr>
          <p:spPr>
            <a:xfrm flipV="1">
              <a:off x="435769" y="4214813"/>
              <a:ext cx="257175" cy="24288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92ABCA40-095F-4E52-AEF0-D1E0676AE744}"/>
              </a:ext>
            </a:extLst>
          </p:cNvPr>
          <p:cNvSpPr txBox="1"/>
          <p:nvPr/>
        </p:nvSpPr>
        <p:spPr>
          <a:xfrm>
            <a:off x="1514475" y="3193256"/>
            <a:ext cx="5900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/>
              <a:t>(+9) + (-12) = (-3)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body" idx="1"/>
          </p:nvPr>
        </p:nvSpPr>
        <p:spPr>
          <a:xfrm>
            <a:off x="988589" y="750817"/>
            <a:ext cx="7020900" cy="7271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(+5) - (-7) + (-2) 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39" name="Google Shape;139;p27">
            <a:hlinkClick r:id="" action="ppaction://hlinkshowjump?jump=firstslide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9639" y="3665553"/>
            <a:ext cx="397900" cy="3979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组合 3">
            <a:extLst>
              <a:ext uri="{FF2B5EF4-FFF2-40B4-BE49-F238E27FC236}">
                <a16:creationId xmlns:a16="http://schemas.microsoft.com/office/drawing/2014/main" id="{65AEFA74-E340-44AC-AE89-690AA7BB7ABF}"/>
              </a:ext>
            </a:extLst>
          </p:cNvPr>
          <p:cNvGrpSpPr/>
          <p:nvPr/>
        </p:nvGrpSpPr>
        <p:grpSpPr>
          <a:xfrm>
            <a:off x="383611" y="2958258"/>
            <a:ext cx="385764" cy="1569660"/>
            <a:chOff x="383611" y="2958258"/>
            <a:chExt cx="385764" cy="1569660"/>
          </a:xfrm>
        </p:grpSpPr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08E09D5C-3DC9-4EC1-B8A0-9DF79CC7729A}"/>
                </a:ext>
              </a:extLst>
            </p:cNvPr>
            <p:cNvSpPr txBox="1"/>
            <p:nvPr/>
          </p:nvSpPr>
          <p:spPr>
            <a:xfrm>
              <a:off x="383611" y="2958258"/>
              <a:ext cx="38576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H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O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M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E</a:t>
              </a:r>
            </a:p>
            <a:p>
              <a:endParaRPr lang="en-CA" sz="1600" dirty="0">
                <a:latin typeface="Roboto" panose="02010600030101010101" charset="0"/>
                <a:ea typeface="Roboto" panose="02010600030101010101" charset="0"/>
              </a:endParaRPr>
            </a:p>
          </p:txBody>
        </p:sp>
        <p:cxnSp>
          <p:nvCxnSpPr>
            <p:cNvPr id="6" name="直接箭头连接符 5">
              <a:extLst>
                <a:ext uri="{FF2B5EF4-FFF2-40B4-BE49-F238E27FC236}">
                  <a16:creationId xmlns:a16="http://schemas.microsoft.com/office/drawing/2014/main" id="{72863D2A-6781-4FD1-A6EF-98B91C5D8537}"/>
                </a:ext>
              </a:extLst>
            </p:cNvPr>
            <p:cNvCxnSpPr/>
            <p:nvPr/>
          </p:nvCxnSpPr>
          <p:spPr>
            <a:xfrm flipV="1">
              <a:off x="435769" y="4214813"/>
              <a:ext cx="257175" cy="24288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文本框 6">
            <a:extLst>
              <a:ext uri="{FF2B5EF4-FFF2-40B4-BE49-F238E27FC236}">
                <a16:creationId xmlns:a16="http://schemas.microsoft.com/office/drawing/2014/main" id="{E3F02350-7EF9-4E4A-9242-20B718DEF594}"/>
              </a:ext>
            </a:extLst>
          </p:cNvPr>
          <p:cNvSpPr txBox="1"/>
          <p:nvPr/>
        </p:nvSpPr>
        <p:spPr>
          <a:xfrm>
            <a:off x="789639" y="1565802"/>
            <a:ext cx="6765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= (+5) + (+7) + (-2)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CE299761-157D-4322-A8D6-04060C81FC20}"/>
              </a:ext>
            </a:extLst>
          </p:cNvPr>
          <p:cNvGrpSpPr/>
          <p:nvPr/>
        </p:nvGrpSpPr>
        <p:grpSpPr>
          <a:xfrm>
            <a:off x="3368532" y="1298992"/>
            <a:ext cx="1507331" cy="445765"/>
            <a:chOff x="2464594" y="3086100"/>
            <a:chExt cx="1507331" cy="445765"/>
          </a:xfrm>
        </p:grpSpPr>
        <p:sp>
          <p:nvSpPr>
            <p:cNvPr id="9" name="箭头: 右弧形 8">
              <a:extLst>
                <a:ext uri="{FF2B5EF4-FFF2-40B4-BE49-F238E27FC236}">
                  <a16:creationId xmlns:a16="http://schemas.microsoft.com/office/drawing/2014/main" id="{66335F58-9D28-4BEA-BFB4-D77549BB2D2F}"/>
                </a:ext>
              </a:extLst>
            </p:cNvPr>
            <p:cNvSpPr/>
            <p:nvPr/>
          </p:nvSpPr>
          <p:spPr>
            <a:xfrm>
              <a:off x="2464594" y="3086100"/>
              <a:ext cx="271462" cy="445765"/>
            </a:xfrm>
            <a:prstGeom prst="curvedLef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51FCE2B4-E916-41CA-9AC3-AD8DB3521217}"/>
                </a:ext>
              </a:extLst>
            </p:cNvPr>
            <p:cNvSpPr txBox="1"/>
            <p:nvPr/>
          </p:nvSpPr>
          <p:spPr>
            <a:xfrm>
              <a:off x="2736056" y="3113813"/>
              <a:ext cx="12358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>
                  <a:solidFill>
                    <a:srgbClr val="FF0000"/>
                  </a:solidFill>
                  <a:latin typeface="Roboto" panose="02010600030101010101" charset="0"/>
                  <a:ea typeface="Roboto" panose="02010600030101010101" charset="0"/>
                </a:rPr>
                <a:t>ATO</a:t>
              </a:r>
            </a:p>
          </p:txBody>
        </p:sp>
      </p:grpSp>
      <p:sp>
        <p:nvSpPr>
          <p:cNvPr id="11" name="文本框 10">
            <a:extLst>
              <a:ext uri="{FF2B5EF4-FFF2-40B4-BE49-F238E27FC236}">
                <a16:creationId xmlns:a16="http://schemas.microsoft.com/office/drawing/2014/main" id="{D1C76928-7699-4CED-B45A-DF637D36CDAA}"/>
              </a:ext>
            </a:extLst>
          </p:cNvPr>
          <p:cNvSpPr txBox="1"/>
          <p:nvPr/>
        </p:nvSpPr>
        <p:spPr>
          <a:xfrm>
            <a:off x="789639" y="2114969"/>
            <a:ext cx="6765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= (+12) + (-2)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05B8B598-7C5E-4EC0-BF97-7AE705A51A5B}"/>
              </a:ext>
            </a:extLst>
          </p:cNvPr>
          <p:cNvSpPr txBox="1"/>
          <p:nvPr/>
        </p:nvSpPr>
        <p:spPr>
          <a:xfrm>
            <a:off x="789639" y="2607930"/>
            <a:ext cx="6765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= </a:t>
            </a:r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(+10)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1652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Which city had the </a:t>
            </a:r>
            <a:r>
              <a:rPr lang="en" u="sng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smallest</a:t>
            </a:r>
            <a:r>
              <a:rPr lang="en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 temperature change?</a:t>
            </a:r>
            <a:endParaRPr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45" name="Google Shape;145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7550" y="2116800"/>
            <a:ext cx="6669700" cy="185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8">
            <a:hlinkClick r:id="" action="ppaction://hlinkshowjump?jump=firs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9639" y="3665553"/>
            <a:ext cx="397900" cy="3979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组合 4">
            <a:extLst>
              <a:ext uri="{FF2B5EF4-FFF2-40B4-BE49-F238E27FC236}">
                <a16:creationId xmlns:a16="http://schemas.microsoft.com/office/drawing/2014/main" id="{4EAF5A60-6ABE-4183-B92A-D9489560ACD2}"/>
              </a:ext>
            </a:extLst>
          </p:cNvPr>
          <p:cNvGrpSpPr/>
          <p:nvPr/>
        </p:nvGrpSpPr>
        <p:grpSpPr>
          <a:xfrm>
            <a:off x="383611" y="2958258"/>
            <a:ext cx="385764" cy="1569660"/>
            <a:chOff x="383611" y="2958258"/>
            <a:chExt cx="385764" cy="1569660"/>
          </a:xfrm>
        </p:grpSpPr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68527268-ADCA-4062-8955-3BC9AC4436BC}"/>
                </a:ext>
              </a:extLst>
            </p:cNvPr>
            <p:cNvSpPr txBox="1"/>
            <p:nvPr/>
          </p:nvSpPr>
          <p:spPr>
            <a:xfrm>
              <a:off x="383611" y="2958258"/>
              <a:ext cx="38576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H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O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M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E</a:t>
              </a:r>
            </a:p>
            <a:p>
              <a:endParaRPr lang="en-CA" sz="1600" dirty="0">
                <a:latin typeface="Roboto" panose="02010600030101010101" charset="0"/>
                <a:ea typeface="Roboto" panose="02010600030101010101" charset="0"/>
              </a:endParaRPr>
            </a:p>
          </p:txBody>
        </p:sp>
        <p:cxnSp>
          <p:nvCxnSpPr>
            <p:cNvPr id="7" name="直接箭头连接符 6">
              <a:extLst>
                <a:ext uri="{FF2B5EF4-FFF2-40B4-BE49-F238E27FC236}">
                  <a16:creationId xmlns:a16="http://schemas.microsoft.com/office/drawing/2014/main" id="{B00D0281-9995-4A43-8E8D-31112327F576}"/>
                </a:ext>
              </a:extLst>
            </p:cNvPr>
            <p:cNvCxnSpPr/>
            <p:nvPr/>
          </p:nvCxnSpPr>
          <p:spPr>
            <a:xfrm flipV="1">
              <a:off x="435769" y="4214813"/>
              <a:ext cx="257175" cy="24288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AC84794C-DFE5-4A71-817A-7851DCC08B57}"/>
              </a:ext>
            </a:extLst>
          </p:cNvPr>
          <p:cNvSpPr txBox="1"/>
          <p:nvPr/>
        </p:nvSpPr>
        <p:spPr>
          <a:xfrm>
            <a:off x="3442666" y="4063453"/>
            <a:ext cx="2378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latin typeface="Sniglet" panose="02010600030101010101" charset="0"/>
                <a:hlinkClick r:id="rId5" action="ppaction://hlinksldjump"/>
              </a:rPr>
              <a:t>Check the answer</a:t>
            </a:r>
            <a:endParaRPr lang="en-CA" sz="1800" dirty="0">
              <a:latin typeface="Sniglet" panose="02010600030101010101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4E630072-8CDB-41A9-B87C-DA192860BD1B}"/>
              </a:ext>
            </a:extLst>
          </p:cNvPr>
          <p:cNvSpPr/>
          <p:nvPr/>
        </p:nvSpPr>
        <p:spPr>
          <a:xfrm>
            <a:off x="871537" y="731371"/>
            <a:ext cx="74009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20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Which city had the </a:t>
            </a:r>
            <a:r>
              <a:rPr lang="en" sz="2000" b="1" u="sng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smallest</a:t>
            </a:r>
            <a:r>
              <a:rPr lang="en" sz="20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 temperature change?</a:t>
            </a:r>
            <a:endParaRPr lang="en-CA" sz="2000" b="1" dirty="0"/>
          </a:p>
        </p:txBody>
      </p:sp>
      <p:pic>
        <p:nvPicPr>
          <p:cNvPr id="5" name="Google Shape;145;p28">
            <a:extLst>
              <a:ext uri="{FF2B5EF4-FFF2-40B4-BE49-F238E27FC236}">
                <a16:creationId xmlns:a16="http://schemas.microsoft.com/office/drawing/2014/main" id="{15BE7C27-D43E-49CD-9563-694841E3195C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71537" y="1209543"/>
            <a:ext cx="4864894" cy="136220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629BB870-7296-4184-810B-CE409B93BF5C}"/>
              </a:ext>
            </a:extLst>
          </p:cNvPr>
          <p:cNvSpPr txBox="1"/>
          <p:nvPr/>
        </p:nvSpPr>
        <p:spPr>
          <a:xfrm>
            <a:off x="1478756" y="2788981"/>
            <a:ext cx="14144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u="sng" dirty="0">
                <a:latin typeface="Roboto" panose="02010600030101010101" charset="0"/>
                <a:ea typeface="Roboto" panose="02010600030101010101" charset="0"/>
              </a:rPr>
              <a:t>Vancouver: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D402463-8B09-442B-A0DA-DAB30483663F}"/>
              </a:ext>
            </a:extLst>
          </p:cNvPr>
          <p:cNvSpPr txBox="1"/>
          <p:nvPr/>
        </p:nvSpPr>
        <p:spPr>
          <a:xfrm>
            <a:off x="1478756" y="3037251"/>
            <a:ext cx="1200151" cy="1159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CA" sz="1600" dirty="0">
                <a:latin typeface="Roboto" panose="02010600030101010101" charset="0"/>
                <a:ea typeface="Roboto" panose="02010600030101010101" charset="0"/>
              </a:rPr>
              <a:t>   6 – (-1)</a:t>
            </a:r>
          </a:p>
          <a:p>
            <a:pPr>
              <a:lnSpc>
                <a:spcPct val="150000"/>
              </a:lnSpc>
            </a:pPr>
            <a:r>
              <a:rPr lang="en-CA" sz="1600" dirty="0">
                <a:latin typeface="Roboto" panose="02010600030101010101" charset="0"/>
                <a:ea typeface="Roboto" panose="02010600030101010101" charset="0"/>
              </a:rPr>
              <a:t>= 6 + (+1)</a:t>
            </a:r>
          </a:p>
          <a:p>
            <a:pPr>
              <a:lnSpc>
                <a:spcPct val="150000"/>
              </a:lnSpc>
            </a:pPr>
            <a:r>
              <a:rPr lang="en-CA" sz="1600" dirty="0">
                <a:latin typeface="Roboto" panose="02010600030101010101" charset="0"/>
                <a:ea typeface="Roboto" panose="02010600030101010101" charset="0"/>
              </a:rPr>
              <a:t>= </a:t>
            </a:r>
            <a:r>
              <a:rPr lang="en-CA" sz="1600" b="1" dirty="0">
                <a:latin typeface="Roboto" panose="02010600030101010101" charset="0"/>
                <a:ea typeface="Roboto" panose="02010600030101010101" charset="0"/>
              </a:rPr>
              <a:t>7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316C9C85-293D-4BB6-B437-9124DCF9F505}"/>
              </a:ext>
            </a:extLst>
          </p:cNvPr>
          <p:cNvSpPr txBox="1"/>
          <p:nvPr/>
        </p:nvSpPr>
        <p:spPr>
          <a:xfrm>
            <a:off x="3059906" y="2788981"/>
            <a:ext cx="14144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u="sng" dirty="0">
                <a:latin typeface="Roboto" panose="02010600030101010101" charset="0"/>
                <a:ea typeface="Roboto" panose="02010600030101010101" charset="0"/>
              </a:rPr>
              <a:t>Montreal: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780791F-5725-41F6-A12A-E1D10DA6AC98}"/>
              </a:ext>
            </a:extLst>
          </p:cNvPr>
          <p:cNvSpPr txBox="1"/>
          <p:nvPr/>
        </p:nvSpPr>
        <p:spPr>
          <a:xfrm>
            <a:off x="3059905" y="3037251"/>
            <a:ext cx="1200151" cy="1159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CA" sz="1600" dirty="0">
                <a:latin typeface="Roboto" panose="02010600030101010101" charset="0"/>
                <a:ea typeface="Roboto" panose="02010600030101010101" charset="0"/>
              </a:rPr>
              <a:t>   3 – (-4)</a:t>
            </a:r>
          </a:p>
          <a:p>
            <a:pPr>
              <a:lnSpc>
                <a:spcPct val="150000"/>
              </a:lnSpc>
            </a:pPr>
            <a:r>
              <a:rPr lang="en-CA" sz="1600" dirty="0">
                <a:latin typeface="Roboto" panose="02010600030101010101" charset="0"/>
                <a:ea typeface="Roboto" panose="02010600030101010101" charset="0"/>
              </a:rPr>
              <a:t>= 3 + (+4)</a:t>
            </a:r>
          </a:p>
          <a:p>
            <a:pPr>
              <a:lnSpc>
                <a:spcPct val="150000"/>
              </a:lnSpc>
            </a:pPr>
            <a:r>
              <a:rPr lang="en-CA" sz="1600" dirty="0">
                <a:latin typeface="Roboto" panose="02010600030101010101" charset="0"/>
                <a:ea typeface="Roboto" panose="02010600030101010101" charset="0"/>
              </a:rPr>
              <a:t>= </a:t>
            </a:r>
            <a:r>
              <a:rPr lang="en-CA" sz="1600" b="1" dirty="0">
                <a:latin typeface="Roboto" panose="02010600030101010101" charset="0"/>
                <a:ea typeface="Roboto" panose="02010600030101010101" charset="0"/>
              </a:rPr>
              <a:t>7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3383FAC-59C9-4E3D-9DFD-6173B7315C3D}"/>
              </a:ext>
            </a:extLst>
          </p:cNvPr>
          <p:cNvSpPr txBox="1"/>
          <p:nvPr/>
        </p:nvSpPr>
        <p:spPr>
          <a:xfrm>
            <a:off x="4641056" y="2788981"/>
            <a:ext cx="14144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u="sng" dirty="0">
                <a:latin typeface="Roboto" panose="02010600030101010101" charset="0"/>
                <a:ea typeface="Roboto" panose="02010600030101010101" charset="0"/>
              </a:rPr>
              <a:t>Toronto: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887A4D22-1811-4D73-9913-88E581EA101E}"/>
              </a:ext>
            </a:extLst>
          </p:cNvPr>
          <p:cNvSpPr txBox="1"/>
          <p:nvPr/>
        </p:nvSpPr>
        <p:spPr>
          <a:xfrm>
            <a:off x="4641054" y="3037251"/>
            <a:ext cx="1200151" cy="1159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CA" sz="1600" dirty="0">
                <a:latin typeface="Roboto" panose="02010600030101010101" charset="0"/>
                <a:ea typeface="Roboto" panose="02010600030101010101" charset="0"/>
              </a:rPr>
              <a:t>   7 – (-2)</a:t>
            </a:r>
          </a:p>
          <a:p>
            <a:pPr>
              <a:lnSpc>
                <a:spcPct val="150000"/>
              </a:lnSpc>
            </a:pPr>
            <a:r>
              <a:rPr lang="en-CA" sz="1600" dirty="0">
                <a:latin typeface="Roboto" panose="02010600030101010101" charset="0"/>
                <a:ea typeface="Roboto" panose="02010600030101010101" charset="0"/>
              </a:rPr>
              <a:t>= 7 + (+2)</a:t>
            </a:r>
          </a:p>
          <a:p>
            <a:pPr>
              <a:lnSpc>
                <a:spcPct val="150000"/>
              </a:lnSpc>
            </a:pPr>
            <a:r>
              <a:rPr lang="en-CA" sz="1600" dirty="0">
                <a:latin typeface="Roboto" panose="02010600030101010101" charset="0"/>
                <a:ea typeface="Roboto" panose="02010600030101010101" charset="0"/>
              </a:rPr>
              <a:t>= </a:t>
            </a:r>
            <a:r>
              <a:rPr lang="en-CA" sz="1600" b="1" dirty="0">
                <a:latin typeface="Roboto" panose="02010600030101010101" charset="0"/>
                <a:ea typeface="Roboto" panose="02010600030101010101" charset="0"/>
              </a:rPr>
              <a:t>9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F79FCE3-24D0-4E82-B845-17D4AA461C33}"/>
              </a:ext>
            </a:extLst>
          </p:cNvPr>
          <p:cNvSpPr txBox="1"/>
          <p:nvPr/>
        </p:nvSpPr>
        <p:spPr>
          <a:xfrm>
            <a:off x="6222206" y="2788981"/>
            <a:ext cx="14144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u="sng" dirty="0">
                <a:latin typeface="Roboto" panose="02010600030101010101" charset="0"/>
                <a:ea typeface="Roboto" panose="02010600030101010101" charset="0"/>
              </a:rPr>
              <a:t>Ottawa: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432B9E44-6A5E-4960-8869-01B97C33365D}"/>
              </a:ext>
            </a:extLst>
          </p:cNvPr>
          <p:cNvSpPr txBox="1"/>
          <p:nvPr/>
        </p:nvSpPr>
        <p:spPr>
          <a:xfrm>
            <a:off x="6222203" y="3037251"/>
            <a:ext cx="1771651" cy="1159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CA" sz="1600" dirty="0">
                <a:latin typeface="Roboto" panose="02010600030101010101" charset="0"/>
                <a:ea typeface="Roboto" panose="02010600030101010101" charset="0"/>
              </a:rPr>
              <a:t>   (-1) – (-5)</a:t>
            </a:r>
          </a:p>
          <a:p>
            <a:pPr>
              <a:lnSpc>
                <a:spcPct val="150000"/>
              </a:lnSpc>
            </a:pPr>
            <a:r>
              <a:rPr lang="en-CA" sz="1600" dirty="0">
                <a:latin typeface="Roboto" panose="02010600030101010101" charset="0"/>
                <a:ea typeface="Roboto" panose="02010600030101010101" charset="0"/>
              </a:rPr>
              <a:t>= (-1) + (+5)</a:t>
            </a:r>
          </a:p>
          <a:p>
            <a:pPr>
              <a:lnSpc>
                <a:spcPct val="150000"/>
              </a:lnSpc>
            </a:pPr>
            <a:r>
              <a:rPr lang="en-CA" sz="1600" dirty="0">
                <a:latin typeface="Roboto" panose="02010600030101010101" charset="0"/>
                <a:ea typeface="Roboto" panose="02010600030101010101" charset="0"/>
              </a:rPr>
              <a:t>= </a:t>
            </a:r>
            <a:r>
              <a:rPr lang="en-CA" sz="1600" b="1" dirty="0">
                <a:latin typeface="Roboto" panose="02010600030101010101" charset="0"/>
                <a:ea typeface="Roboto" panose="02010600030101010101" charset="0"/>
              </a:rPr>
              <a:t>4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FC7FAFC-A068-4544-B582-67BFA3B0D53F}"/>
              </a:ext>
            </a:extLst>
          </p:cNvPr>
          <p:cNvSpPr txBox="1"/>
          <p:nvPr/>
        </p:nvSpPr>
        <p:spPr>
          <a:xfrm>
            <a:off x="5736431" y="1687979"/>
            <a:ext cx="2680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b="1" dirty="0">
                <a:latin typeface="Roboto" panose="02010600030101010101" charset="0"/>
                <a:ea typeface="Roboto" panose="02010600030101010101" charset="0"/>
              </a:rPr>
              <a:t>Ottawa had the smallest </a:t>
            </a:r>
          </a:p>
          <a:p>
            <a:r>
              <a:rPr lang="en-CA" sz="1800" b="1" dirty="0">
                <a:latin typeface="Roboto" panose="02010600030101010101" charset="0"/>
                <a:ea typeface="Roboto" panose="02010600030101010101" charset="0"/>
              </a:rPr>
              <a:t>temperature change.</a:t>
            </a:r>
          </a:p>
        </p:txBody>
      </p:sp>
      <p:pic>
        <p:nvPicPr>
          <p:cNvPr id="16" name="Google Shape;146;p2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F99B7F72-81FD-4413-A497-EC45431F634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9639" y="3665553"/>
            <a:ext cx="397900" cy="3979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" name="组合 16">
            <a:extLst>
              <a:ext uri="{FF2B5EF4-FFF2-40B4-BE49-F238E27FC236}">
                <a16:creationId xmlns:a16="http://schemas.microsoft.com/office/drawing/2014/main" id="{B26E4EE1-EE46-42BF-A407-4289B5B71410}"/>
              </a:ext>
            </a:extLst>
          </p:cNvPr>
          <p:cNvGrpSpPr/>
          <p:nvPr/>
        </p:nvGrpSpPr>
        <p:grpSpPr>
          <a:xfrm>
            <a:off x="383611" y="2958258"/>
            <a:ext cx="385764" cy="1569660"/>
            <a:chOff x="383611" y="2958258"/>
            <a:chExt cx="385764" cy="1569660"/>
          </a:xfrm>
        </p:grpSpPr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0A7FF01A-4C84-49C0-BAC1-6A80D56322E4}"/>
                </a:ext>
              </a:extLst>
            </p:cNvPr>
            <p:cNvSpPr txBox="1"/>
            <p:nvPr/>
          </p:nvSpPr>
          <p:spPr>
            <a:xfrm>
              <a:off x="383611" y="2958258"/>
              <a:ext cx="38576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H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O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M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E</a:t>
              </a:r>
            </a:p>
            <a:p>
              <a:endParaRPr lang="en-CA" sz="1600" dirty="0">
                <a:latin typeface="Roboto" panose="02010600030101010101" charset="0"/>
                <a:ea typeface="Roboto" panose="02010600030101010101" charset="0"/>
              </a:endParaRPr>
            </a:p>
          </p:txBody>
        </p:sp>
        <p:cxnSp>
          <p:nvCxnSpPr>
            <p:cNvPr id="19" name="直接箭头连接符 18">
              <a:extLst>
                <a:ext uri="{FF2B5EF4-FFF2-40B4-BE49-F238E27FC236}">
                  <a16:creationId xmlns:a16="http://schemas.microsoft.com/office/drawing/2014/main" id="{BF1E5394-BF82-49AD-9A3E-18AE9CC26F2E}"/>
                </a:ext>
              </a:extLst>
            </p:cNvPr>
            <p:cNvCxnSpPr/>
            <p:nvPr/>
          </p:nvCxnSpPr>
          <p:spPr>
            <a:xfrm flipV="1">
              <a:off x="435769" y="4214813"/>
              <a:ext cx="257175" cy="24288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110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9"/>
          <p:cNvSpPr txBox="1">
            <a:spLocks noGrp="1"/>
          </p:cNvSpPr>
          <p:nvPr>
            <p:ph type="body" idx="1"/>
          </p:nvPr>
        </p:nvSpPr>
        <p:spPr>
          <a:xfrm>
            <a:off x="988589" y="823064"/>
            <a:ext cx="7020900" cy="11628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>
                <a:latin typeface="Roboto"/>
                <a:ea typeface="Roboto"/>
                <a:cs typeface="Roboto"/>
                <a:sym typeface="Roboto"/>
              </a:rPr>
              <a:t>What is the result if:</a:t>
            </a:r>
            <a:endParaRPr b="1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>
                <a:latin typeface="Roboto"/>
                <a:ea typeface="Roboto"/>
                <a:cs typeface="Roboto"/>
                <a:sym typeface="Roboto"/>
              </a:rPr>
              <a:t>a </a:t>
            </a:r>
            <a:r>
              <a:rPr lang="en" b="1" dirty="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positive </a:t>
            </a:r>
            <a:r>
              <a:rPr lang="en" b="1" dirty="0">
                <a:latin typeface="Roboto"/>
                <a:ea typeface="Roboto"/>
                <a:cs typeface="Roboto"/>
                <a:sym typeface="Roboto"/>
              </a:rPr>
              <a:t>integer is </a:t>
            </a:r>
            <a:r>
              <a:rPr lang="en" b="1" u="sng" dirty="0">
                <a:latin typeface="Roboto"/>
                <a:ea typeface="Roboto"/>
                <a:cs typeface="Roboto"/>
                <a:sym typeface="Roboto"/>
              </a:rPr>
              <a:t>added</a:t>
            </a:r>
            <a:r>
              <a:rPr lang="en" b="1" dirty="0">
                <a:latin typeface="Roboto"/>
                <a:ea typeface="Roboto"/>
                <a:cs typeface="Roboto"/>
                <a:sym typeface="Roboto"/>
              </a:rPr>
              <a:t> to a </a:t>
            </a:r>
            <a:r>
              <a:rPr lang="en" b="1" dirty="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negative</a:t>
            </a:r>
            <a:r>
              <a:rPr lang="en" b="1" dirty="0">
                <a:latin typeface="Roboto"/>
                <a:ea typeface="Roboto"/>
                <a:cs typeface="Roboto"/>
                <a:sym typeface="Roboto"/>
              </a:rPr>
              <a:t> integer?</a:t>
            </a:r>
            <a:endParaRPr b="1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52" name="Google Shape;152;p29">
            <a:hlinkClick r:id="" action="ppaction://hlinkshowjump?jump=firstslide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9639" y="3665553"/>
            <a:ext cx="397900" cy="3979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组合 3">
            <a:extLst>
              <a:ext uri="{FF2B5EF4-FFF2-40B4-BE49-F238E27FC236}">
                <a16:creationId xmlns:a16="http://schemas.microsoft.com/office/drawing/2014/main" id="{06B4A07F-C21C-4D43-9BB2-24D07E970509}"/>
              </a:ext>
            </a:extLst>
          </p:cNvPr>
          <p:cNvGrpSpPr/>
          <p:nvPr/>
        </p:nvGrpSpPr>
        <p:grpSpPr>
          <a:xfrm>
            <a:off x="383611" y="2958258"/>
            <a:ext cx="385764" cy="1569660"/>
            <a:chOff x="383611" y="2958258"/>
            <a:chExt cx="385764" cy="1569660"/>
          </a:xfrm>
        </p:grpSpPr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76D25764-231C-46A2-8FBA-40D356F85EBC}"/>
                </a:ext>
              </a:extLst>
            </p:cNvPr>
            <p:cNvSpPr txBox="1"/>
            <p:nvPr/>
          </p:nvSpPr>
          <p:spPr>
            <a:xfrm>
              <a:off x="383611" y="2958258"/>
              <a:ext cx="38576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H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O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M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E</a:t>
              </a:r>
            </a:p>
            <a:p>
              <a:endParaRPr lang="en-CA" sz="1600" dirty="0">
                <a:latin typeface="Roboto" panose="02010600030101010101" charset="0"/>
                <a:ea typeface="Roboto" panose="02010600030101010101" charset="0"/>
              </a:endParaRPr>
            </a:p>
          </p:txBody>
        </p:sp>
        <p:cxnSp>
          <p:nvCxnSpPr>
            <p:cNvPr id="6" name="直接箭头连接符 5">
              <a:extLst>
                <a:ext uri="{FF2B5EF4-FFF2-40B4-BE49-F238E27FC236}">
                  <a16:creationId xmlns:a16="http://schemas.microsoft.com/office/drawing/2014/main" id="{B40819D9-3A17-4CBE-A9D5-431681CC277F}"/>
                </a:ext>
              </a:extLst>
            </p:cNvPr>
            <p:cNvCxnSpPr/>
            <p:nvPr/>
          </p:nvCxnSpPr>
          <p:spPr>
            <a:xfrm flipV="1">
              <a:off x="435769" y="4214813"/>
              <a:ext cx="257175" cy="24288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文本框 6">
            <a:extLst>
              <a:ext uri="{FF2B5EF4-FFF2-40B4-BE49-F238E27FC236}">
                <a16:creationId xmlns:a16="http://schemas.microsoft.com/office/drawing/2014/main" id="{71CBCE38-AD3C-4AC8-B5BE-6EE267008EB5}"/>
              </a:ext>
            </a:extLst>
          </p:cNvPr>
          <p:cNvSpPr txBox="1"/>
          <p:nvPr/>
        </p:nvSpPr>
        <p:spPr>
          <a:xfrm>
            <a:off x="988589" y="2094272"/>
            <a:ext cx="2771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(-2) + (+1)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70FBCBC-706E-4C13-99CF-EADCFB35650A}"/>
              </a:ext>
            </a:extLst>
          </p:cNvPr>
          <p:cNvSpPr txBox="1"/>
          <p:nvPr/>
        </p:nvSpPr>
        <p:spPr>
          <a:xfrm>
            <a:off x="3569864" y="2094272"/>
            <a:ext cx="2771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(-2) + (+2)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E732DE5-1233-46DC-B217-84B87C97C23D}"/>
              </a:ext>
            </a:extLst>
          </p:cNvPr>
          <p:cNvSpPr txBox="1"/>
          <p:nvPr/>
        </p:nvSpPr>
        <p:spPr>
          <a:xfrm>
            <a:off x="6341639" y="2094272"/>
            <a:ext cx="2771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(-2) + (+3)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045D255-FF30-4FA4-AC55-DF624EE9852D}"/>
              </a:ext>
            </a:extLst>
          </p:cNvPr>
          <p:cNvSpPr txBox="1"/>
          <p:nvPr/>
        </p:nvSpPr>
        <p:spPr>
          <a:xfrm>
            <a:off x="769375" y="2602691"/>
            <a:ext cx="2771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= </a:t>
            </a:r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(-1)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01938B7-8DDD-4A64-9F5D-BED35CEA52A0}"/>
              </a:ext>
            </a:extLst>
          </p:cNvPr>
          <p:cNvSpPr txBox="1"/>
          <p:nvPr/>
        </p:nvSpPr>
        <p:spPr>
          <a:xfrm>
            <a:off x="3379226" y="2602691"/>
            <a:ext cx="2771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= </a:t>
            </a:r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0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E448A65-29FD-4223-ACA9-53DAE88FF8DB}"/>
              </a:ext>
            </a:extLst>
          </p:cNvPr>
          <p:cNvSpPr txBox="1"/>
          <p:nvPr/>
        </p:nvSpPr>
        <p:spPr>
          <a:xfrm>
            <a:off x="6151001" y="2607850"/>
            <a:ext cx="2771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= </a:t>
            </a:r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(+1)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C05597F3-C992-4B66-847C-E2EC19B37BE0}"/>
              </a:ext>
            </a:extLst>
          </p:cNvPr>
          <p:cNvSpPr txBox="1"/>
          <p:nvPr/>
        </p:nvSpPr>
        <p:spPr>
          <a:xfrm>
            <a:off x="2900362" y="3619529"/>
            <a:ext cx="3343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positive, zero, or negative</a:t>
            </a:r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0866C8C7-F14E-4D92-A768-9607DCB244FD}"/>
              </a:ext>
            </a:extLst>
          </p:cNvPr>
          <p:cNvCxnSpPr>
            <a:cxnSpLocks/>
          </p:cNvCxnSpPr>
          <p:nvPr/>
        </p:nvCxnSpPr>
        <p:spPr>
          <a:xfrm>
            <a:off x="2836068" y="2065757"/>
            <a:ext cx="0" cy="9722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A0D076FB-947E-4AC5-BF1C-AF4DD1AB6C58}"/>
              </a:ext>
            </a:extLst>
          </p:cNvPr>
          <p:cNvCxnSpPr>
            <a:cxnSpLocks/>
          </p:cNvCxnSpPr>
          <p:nvPr/>
        </p:nvCxnSpPr>
        <p:spPr>
          <a:xfrm>
            <a:off x="5724524" y="2065757"/>
            <a:ext cx="0" cy="9722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0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What </a:t>
            </a:r>
            <a:r>
              <a:rPr lang="en" u="sng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subtraction</a:t>
            </a:r>
            <a:r>
              <a:rPr lang="en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 expression best describes:</a:t>
            </a:r>
            <a:endParaRPr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30"/>
          <p:cNvSpPr txBox="1">
            <a:spLocks noGrp="1"/>
          </p:cNvSpPr>
          <p:nvPr>
            <p:ph type="body" idx="1"/>
          </p:nvPr>
        </p:nvSpPr>
        <p:spPr>
          <a:xfrm>
            <a:off x="1049500" y="1960950"/>
            <a:ext cx="7020900" cy="218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deposited $12, then wrote a $15 cheque.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59" name="Google Shape;159;p30">
            <a:hlinkClick r:id="" action="ppaction://hlinkshowjump?jump=firstslide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9639" y="3665553"/>
            <a:ext cx="397900" cy="3979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组合 4">
            <a:extLst>
              <a:ext uri="{FF2B5EF4-FFF2-40B4-BE49-F238E27FC236}">
                <a16:creationId xmlns:a16="http://schemas.microsoft.com/office/drawing/2014/main" id="{9AC680D4-A846-44E9-B23F-0AC78DBD231A}"/>
              </a:ext>
            </a:extLst>
          </p:cNvPr>
          <p:cNvGrpSpPr/>
          <p:nvPr/>
        </p:nvGrpSpPr>
        <p:grpSpPr>
          <a:xfrm>
            <a:off x="383611" y="2958258"/>
            <a:ext cx="385764" cy="1569660"/>
            <a:chOff x="383611" y="2958258"/>
            <a:chExt cx="385764" cy="1569660"/>
          </a:xfrm>
        </p:grpSpPr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2ECB9AC2-00CA-462C-836B-820C386C9A37}"/>
                </a:ext>
              </a:extLst>
            </p:cNvPr>
            <p:cNvSpPr txBox="1"/>
            <p:nvPr/>
          </p:nvSpPr>
          <p:spPr>
            <a:xfrm>
              <a:off x="383611" y="2958258"/>
              <a:ext cx="38576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H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O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M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E</a:t>
              </a:r>
            </a:p>
            <a:p>
              <a:endParaRPr lang="en-CA" sz="1600" dirty="0">
                <a:latin typeface="Roboto" panose="02010600030101010101" charset="0"/>
                <a:ea typeface="Roboto" panose="02010600030101010101" charset="0"/>
              </a:endParaRPr>
            </a:p>
          </p:txBody>
        </p:sp>
        <p:cxnSp>
          <p:nvCxnSpPr>
            <p:cNvPr id="7" name="直接箭头连接符 6">
              <a:extLst>
                <a:ext uri="{FF2B5EF4-FFF2-40B4-BE49-F238E27FC236}">
                  <a16:creationId xmlns:a16="http://schemas.microsoft.com/office/drawing/2014/main" id="{86FE7E04-49BD-460F-B088-1CF482573EF8}"/>
                </a:ext>
              </a:extLst>
            </p:cNvPr>
            <p:cNvCxnSpPr/>
            <p:nvPr/>
          </p:nvCxnSpPr>
          <p:spPr>
            <a:xfrm flipV="1">
              <a:off x="435769" y="4214813"/>
              <a:ext cx="257175" cy="24288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D47140AE-D663-4348-8435-A94B6872914B}"/>
              </a:ext>
            </a:extLst>
          </p:cNvPr>
          <p:cNvSpPr txBox="1"/>
          <p:nvPr/>
        </p:nvSpPr>
        <p:spPr>
          <a:xfrm>
            <a:off x="1987638" y="2498101"/>
            <a:ext cx="5591880" cy="1849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   12 – (+15)</a:t>
            </a:r>
          </a:p>
          <a:p>
            <a:pPr>
              <a:lnSpc>
                <a:spcPct val="200000"/>
              </a:lnSpc>
            </a:pPr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= 12 + (-15)</a:t>
            </a:r>
          </a:p>
          <a:p>
            <a:pPr>
              <a:lnSpc>
                <a:spcPct val="200000"/>
              </a:lnSpc>
            </a:pPr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= (-3)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1"/>
          <p:cNvSpPr txBox="1">
            <a:spLocks noGrp="1"/>
          </p:cNvSpPr>
          <p:nvPr>
            <p:ph type="body" idx="1"/>
          </p:nvPr>
        </p:nvSpPr>
        <p:spPr>
          <a:xfrm>
            <a:off x="988589" y="773058"/>
            <a:ext cx="7020900" cy="7048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(-9) - (+5) + (-3) 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65" name="Google Shape;165;p31">
            <a:hlinkClick r:id="" action="ppaction://hlinkshowjump?jump=firstslide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9639" y="3665553"/>
            <a:ext cx="397900" cy="3979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组合 3">
            <a:extLst>
              <a:ext uri="{FF2B5EF4-FFF2-40B4-BE49-F238E27FC236}">
                <a16:creationId xmlns:a16="http://schemas.microsoft.com/office/drawing/2014/main" id="{B22B711B-C868-411F-93FE-A6F2E7A329B7}"/>
              </a:ext>
            </a:extLst>
          </p:cNvPr>
          <p:cNvGrpSpPr/>
          <p:nvPr/>
        </p:nvGrpSpPr>
        <p:grpSpPr>
          <a:xfrm>
            <a:off x="383611" y="2958258"/>
            <a:ext cx="385764" cy="1569660"/>
            <a:chOff x="383611" y="2958258"/>
            <a:chExt cx="385764" cy="1569660"/>
          </a:xfrm>
        </p:grpSpPr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097F65F7-D312-4E7A-B744-10DDAF4CC548}"/>
                </a:ext>
              </a:extLst>
            </p:cNvPr>
            <p:cNvSpPr txBox="1"/>
            <p:nvPr/>
          </p:nvSpPr>
          <p:spPr>
            <a:xfrm>
              <a:off x="383611" y="2958258"/>
              <a:ext cx="38576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H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O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M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E</a:t>
              </a:r>
            </a:p>
            <a:p>
              <a:endParaRPr lang="en-CA" sz="1600" dirty="0">
                <a:latin typeface="Roboto" panose="02010600030101010101" charset="0"/>
                <a:ea typeface="Roboto" panose="02010600030101010101" charset="0"/>
              </a:endParaRPr>
            </a:p>
          </p:txBody>
        </p:sp>
        <p:cxnSp>
          <p:nvCxnSpPr>
            <p:cNvPr id="6" name="直接箭头连接符 5">
              <a:extLst>
                <a:ext uri="{FF2B5EF4-FFF2-40B4-BE49-F238E27FC236}">
                  <a16:creationId xmlns:a16="http://schemas.microsoft.com/office/drawing/2014/main" id="{D2EC578A-C7A2-4A86-B2C5-9AF46E719795}"/>
                </a:ext>
              </a:extLst>
            </p:cNvPr>
            <p:cNvCxnSpPr/>
            <p:nvPr/>
          </p:nvCxnSpPr>
          <p:spPr>
            <a:xfrm flipV="1">
              <a:off x="435769" y="4214813"/>
              <a:ext cx="257175" cy="24288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文本框 6">
            <a:extLst>
              <a:ext uri="{FF2B5EF4-FFF2-40B4-BE49-F238E27FC236}">
                <a16:creationId xmlns:a16="http://schemas.microsoft.com/office/drawing/2014/main" id="{6B15C35A-4AA4-4E0B-B3B9-8E07D8C330E0}"/>
              </a:ext>
            </a:extLst>
          </p:cNvPr>
          <p:cNvSpPr txBox="1"/>
          <p:nvPr/>
        </p:nvSpPr>
        <p:spPr>
          <a:xfrm>
            <a:off x="789639" y="1373792"/>
            <a:ext cx="6765131" cy="1849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= (-9) + (-5) + (-3)</a:t>
            </a:r>
          </a:p>
          <a:p>
            <a:pPr>
              <a:lnSpc>
                <a:spcPct val="200000"/>
              </a:lnSpc>
            </a:pPr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= (</a:t>
            </a:r>
            <a:r>
              <a:rPr lang="en-US" altLang="zh-CN" sz="2000" dirty="0">
                <a:latin typeface="Roboto" panose="02010600030101010101" charset="0"/>
                <a:ea typeface="Roboto" panose="02010600030101010101" charset="0"/>
              </a:rPr>
              <a:t>-14)</a:t>
            </a:r>
            <a:r>
              <a:rPr lang="en-CA" altLang="zh-CN" sz="2000" dirty="0">
                <a:latin typeface="Roboto" panose="02010600030101010101" charset="0"/>
                <a:ea typeface="Roboto" panose="02010600030101010101" charset="0"/>
              </a:rPr>
              <a:t> + (-3)</a:t>
            </a:r>
          </a:p>
          <a:p>
            <a:pPr>
              <a:lnSpc>
                <a:spcPct val="200000"/>
              </a:lnSpc>
            </a:pPr>
            <a:r>
              <a:rPr lang="en-CA" altLang="zh-CN" sz="2000" dirty="0">
                <a:latin typeface="Roboto" panose="02010600030101010101" charset="0"/>
                <a:ea typeface="Roboto" panose="02010600030101010101" charset="0"/>
              </a:rPr>
              <a:t>= </a:t>
            </a:r>
            <a:r>
              <a:rPr lang="en-CA" altLang="zh-CN" sz="2000" b="1" dirty="0">
                <a:latin typeface="Roboto" panose="02010600030101010101" charset="0"/>
                <a:ea typeface="Roboto" panose="02010600030101010101" charset="0"/>
              </a:rPr>
              <a:t>(-17)</a:t>
            </a:r>
            <a:endParaRPr lang="en-US" altLang="zh-CN" sz="2000" b="1" dirty="0">
              <a:latin typeface="Roboto" panose="02010600030101010101" charset="0"/>
              <a:ea typeface="Roboto" panose="02010600030101010101" charset="0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BD04EAAB-FA71-4679-875A-EF4537751982}"/>
              </a:ext>
            </a:extLst>
          </p:cNvPr>
          <p:cNvGrpSpPr/>
          <p:nvPr/>
        </p:nvGrpSpPr>
        <p:grpSpPr>
          <a:xfrm>
            <a:off x="3368532" y="1298992"/>
            <a:ext cx="1507331" cy="445765"/>
            <a:chOff x="2464594" y="3086100"/>
            <a:chExt cx="1507331" cy="445765"/>
          </a:xfrm>
        </p:grpSpPr>
        <p:sp>
          <p:nvSpPr>
            <p:cNvPr id="9" name="箭头: 右弧形 8">
              <a:extLst>
                <a:ext uri="{FF2B5EF4-FFF2-40B4-BE49-F238E27FC236}">
                  <a16:creationId xmlns:a16="http://schemas.microsoft.com/office/drawing/2014/main" id="{A0AF14A4-5D84-45B7-88A3-430A7E08B2B0}"/>
                </a:ext>
              </a:extLst>
            </p:cNvPr>
            <p:cNvSpPr/>
            <p:nvPr/>
          </p:nvSpPr>
          <p:spPr>
            <a:xfrm>
              <a:off x="2464594" y="3086100"/>
              <a:ext cx="271462" cy="445765"/>
            </a:xfrm>
            <a:prstGeom prst="curvedLef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C0F66288-196A-4799-9FBD-9AC945C95ACE}"/>
                </a:ext>
              </a:extLst>
            </p:cNvPr>
            <p:cNvSpPr txBox="1"/>
            <p:nvPr/>
          </p:nvSpPr>
          <p:spPr>
            <a:xfrm>
              <a:off x="2736056" y="3113813"/>
              <a:ext cx="12358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>
                  <a:solidFill>
                    <a:srgbClr val="FF0000"/>
                  </a:solidFill>
                  <a:latin typeface="Roboto" panose="02010600030101010101" charset="0"/>
                  <a:ea typeface="Roboto" panose="02010600030101010101" charset="0"/>
                </a:rPr>
                <a:t>ATO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2"/>
          <p:cNvSpPr txBox="1">
            <a:spLocks noGrp="1"/>
          </p:cNvSpPr>
          <p:nvPr>
            <p:ph type="title"/>
          </p:nvPr>
        </p:nvSpPr>
        <p:spPr>
          <a:xfrm>
            <a:off x="1599686" y="727647"/>
            <a:ext cx="70209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x - 4 = -6</a:t>
            </a:r>
            <a:endParaRPr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71" name="Google Shape;171;p32">
            <a:hlinkClick r:id="" action="ppaction://hlinkshowjump?jump=firstslide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9639" y="3665553"/>
            <a:ext cx="397900" cy="3979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组合 3">
            <a:extLst>
              <a:ext uri="{FF2B5EF4-FFF2-40B4-BE49-F238E27FC236}">
                <a16:creationId xmlns:a16="http://schemas.microsoft.com/office/drawing/2014/main" id="{E42D6589-F37C-47A7-BA91-7F430F8D6C2A}"/>
              </a:ext>
            </a:extLst>
          </p:cNvPr>
          <p:cNvGrpSpPr/>
          <p:nvPr/>
        </p:nvGrpSpPr>
        <p:grpSpPr>
          <a:xfrm>
            <a:off x="383611" y="2958258"/>
            <a:ext cx="385764" cy="1569660"/>
            <a:chOff x="383611" y="2958258"/>
            <a:chExt cx="385764" cy="1569660"/>
          </a:xfrm>
        </p:grpSpPr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D1F200D5-7341-48EC-8B56-15F84211F1C4}"/>
                </a:ext>
              </a:extLst>
            </p:cNvPr>
            <p:cNvSpPr txBox="1"/>
            <p:nvPr/>
          </p:nvSpPr>
          <p:spPr>
            <a:xfrm>
              <a:off x="383611" y="2958258"/>
              <a:ext cx="38576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H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O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M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E</a:t>
              </a:r>
            </a:p>
            <a:p>
              <a:endParaRPr lang="en-CA" sz="1600" dirty="0">
                <a:latin typeface="Roboto" panose="02010600030101010101" charset="0"/>
                <a:ea typeface="Roboto" panose="02010600030101010101" charset="0"/>
              </a:endParaRPr>
            </a:p>
          </p:txBody>
        </p:sp>
        <p:cxnSp>
          <p:nvCxnSpPr>
            <p:cNvPr id="6" name="直接箭头连接符 5">
              <a:extLst>
                <a:ext uri="{FF2B5EF4-FFF2-40B4-BE49-F238E27FC236}">
                  <a16:creationId xmlns:a16="http://schemas.microsoft.com/office/drawing/2014/main" id="{EA57DEDD-557B-4F5E-BA69-1DC4BDFC238C}"/>
                </a:ext>
              </a:extLst>
            </p:cNvPr>
            <p:cNvCxnSpPr/>
            <p:nvPr/>
          </p:nvCxnSpPr>
          <p:spPr>
            <a:xfrm flipV="1">
              <a:off x="435769" y="4214813"/>
              <a:ext cx="257175" cy="24288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矩形 1">
            <a:extLst>
              <a:ext uri="{FF2B5EF4-FFF2-40B4-BE49-F238E27FC236}">
                <a16:creationId xmlns:a16="http://schemas.microsoft.com/office/drawing/2014/main" id="{26BE31BD-5A58-4BBA-AD19-0DCB59FB9E32}"/>
              </a:ext>
            </a:extLst>
          </p:cNvPr>
          <p:cNvSpPr/>
          <p:nvPr/>
        </p:nvSpPr>
        <p:spPr>
          <a:xfrm>
            <a:off x="909293" y="1477947"/>
            <a:ext cx="3124573" cy="2464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            x + (-4) </a:t>
            </a:r>
            <a:r>
              <a:rPr lang="en-CA" altLang="zh-CN" sz="2000" dirty="0">
                <a:latin typeface="Roboto" panose="02010600030101010101" charset="0"/>
                <a:ea typeface="Roboto" panose="02010600030101010101" charset="0"/>
              </a:rPr>
              <a:t>= (-6)</a:t>
            </a:r>
          </a:p>
          <a:p>
            <a:pPr>
              <a:lnSpc>
                <a:spcPct val="200000"/>
              </a:lnSpc>
            </a:pPr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x + (-4) </a:t>
            </a:r>
            <a:r>
              <a:rPr lang="en-CA" sz="2000" dirty="0">
                <a:solidFill>
                  <a:srgbClr val="FF0000"/>
                </a:solidFill>
                <a:latin typeface="Roboto" panose="02010600030101010101" charset="0"/>
                <a:ea typeface="Roboto" panose="02010600030101010101" charset="0"/>
              </a:rPr>
              <a:t>+ (+4) </a:t>
            </a:r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= (-6) </a:t>
            </a:r>
            <a:r>
              <a:rPr lang="en-CA" sz="2000" dirty="0">
                <a:solidFill>
                  <a:srgbClr val="FF0000"/>
                </a:solidFill>
                <a:latin typeface="Roboto" panose="02010600030101010101" charset="0"/>
                <a:ea typeface="Roboto" panose="02010600030101010101" charset="0"/>
              </a:rPr>
              <a:t>+ (+4)</a:t>
            </a:r>
          </a:p>
          <a:p>
            <a:pPr>
              <a:lnSpc>
                <a:spcPct val="200000"/>
              </a:lnSpc>
            </a:pPr>
            <a:r>
              <a:rPr lang="en-CA" sz="2000" dirty="0">
                <a:solidFill>
                  <a:schemeClr val="tx1"/>
                </a:solidFill>
                <a:latin typeface="Roboto" panose="02010600030101010101" charset="0"/>
                <a:ea typeface="Roboto" panose="02010600030101010101" charset="0"/>
              </a:rPr>
              <a:t>                x + 0 = (-2)</a:t>
            </a:r>
          </a:p>
          <a:p>
            <a:pPr>
              <a:lnSpc>
                <a:spcPct val="200000"/>
              </a:lnSpc>
            </a:pPr>
            <a:r>
              <a:rPr lang="en-CA" sz="2000" dirty="0">
                <a:solidFill>
                  <a:schemeClr val="tx1"/>
                </a:solidFill>
                <a:latin typeface="Roboto" panose="02010600030101010101" charset="0"/>
                <a:ea typeface="Roboto" panose="02010600030101010101" charset="0"/>
              </a:rPr>
              <a:t>                       </a:t>
            </a:r>
            <a:r>
              <a:rPr lang="en-CA" sz="2000" b="1" dirty="0">
                <a:solidFill>
                  <a:schemeClr val="tx1"/>
                </a:solidFill>
                <a:latin typeface="Roboto" panose="02010600030101010101" charset="0"/>
                <a:ea typeface="Roboto" panose="02010600030101010101" charset="0"/>
              </a:rPr>
              <a:t>x = (-2)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3E56BC12-4E3D-441C-8E08-48783FA25173}"/>
              </a:ext>
            </a:extLst>
          </p:cNvPr>
          <p:cNvGrpSpPr/>
          <p:nvPr/>
        </p:nvGrpSpPr>
        <p:grpSpPr>
          <a:xfrm>
            <a:off x="3697145" y="1315429"/>
            <a:ext cx="1507331" cy="445765"/>
            <a:chOff x="2464594" y="3086100"/>
            <a:chExt cx="1507331" cy="445765"/>
          </a:xfrm>
        </p:grpSpPr>
        <p:sp>
          <p:nvSpPr>
            <p:cNvPr id="9" name="箭头: 右弧形 8">
              <a:extLst>
                <a:ext uri="{FF2B5EF4-FFF2-40B4-BE49-F238E27FC236}">
                  <a16:creationId xmlns:a16="http://schemas.microsoft.com/office/drawing/2014/main" id="{54C45642-B2EC-4F1B-B468-281FCE6875E4}"/>
                </a:ext>
              </a:extLst>
            </p:cNvPr>
            <p:cNvSpPr/>
            <p:nvPr/>
          </p:nvSpPr>
          <p:spPr>
            <a:xfrm>
              <a:off x="2464594" y="3086100"/>
              <a:ext cx="271462" cy="445765"/>
            </a:xfrm>
            <a:prstGeom prst="curvedLef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8CC36964-D785-41FE-AB09-CB99678C9082}"/>
                </a:ext>
              </a:extLst>
            </p:cNvPr>
            <p:cNvSpPr txBox="1"/>
            <p:nvPr/>
          </p:nvSpPr>
          <p:spPr>
            <a:xfrm>
              <a:off x="2736056" y="3113813"/>
              <a:ext cx="12358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>
                  <a:solidFill>
                    <a:srgbClr val="FF0000"/>
                  </a:solidFill>
                  <a:latin typeface="Roboto" panose="02010600030101010101" charset="0"/>
                  <a:ea typeface="Roboto" panose="02010600030101010101" charset="0"/>
                </a:rPr>
                <a:t>ATO</a:t>
              </a:r>
            </a:p>
          </p:txBody>
        </p:sp>
      </p:grpSp>
      <p:sp>
        <p:nvSpPr>
          <p:cNvPr id="11" name="文本框 10">
            <a:extLst>
              <a:ext uri="{FF2B5EF4-FFF2-40B4-BE49-F238E27FC236}">
                <a16:creationId xmlns:a16="http://schemas.microsoft.com/office/drawing/2014/main" id="{BC4710AF-1BDE-4B38-B232-5652B332F5CA}"/>
              </a:ext>
            </a:extLst>
          </p:cNvPr>
          <p:cNvSpPr txBox="1"/>
          <p:nvPr/>
        </p:nvSpPr>
        <p:spPr>
          <a:xfrm>
            <a:off x="4386261" y="2304379"/>
            <a:ext cx="3757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rgbClr val="FF0000"/>
                </a:solidFill>
                <a:latin typeface="Roboto" panose="02010600030101010101" charset="0"/>
                <a:ea typeface="Roboto" panose="02010600030101010101" charset="0"/>
              </a:rPr>
              <a:t>Adding the same number to both sides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>
            <a:spLocks noGrp="1"/>
          </p:cNvSpPr>
          <p:nvPr>
            <p:ph type="body" idx="1"/>
          </p:nvPr>
        </p:nvSpPr>
        <p:spPr>
          <a:xfrm>
            <a:off x="988589" y="900350"/>
            <a:ext cx="7020900" cy="14200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>
                <a:latin typeface="Roboto"/>
                <a:ea typeface="Roboto"/>
                <a:cs typeface="Roboto"/>
                <a:sym typeface="Roboto"/>
              </a:rPr>
              <a:t>What is the result if:</a:t>
            </a:r>
            <a:endParaRPr b="1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>
                <a:latin typeface="Roboto"/>
                <a:ea typeface="Roboto"/>
                <a:cs typeface="Roboto"/>
                <a:sym typeface="Roboto"/>
              </a:rPr>
              <a:t>a </a:t>
            </a:r>
            <a:r>
              <a:rPr lang="en" b="1" dirty="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negative</a:t>
            </a:r>
            <a:r>
              <a:rPr lang="en" b="1" dirty="0">
                <a:latin typeface="Roboto"/>
                <a:ea typeface="Roboto"/>
                <a:cs typeface="Roboto"/>
                <a:sym typeface="Roboto"/>
              </a:rPr>
              <a:t> integer is </a:t>
            </a:r>
            <a:r>
              <a:rPr lang="en" b="1" u="sng" dirty="0">
                <a:latin typeface="Roboto"/>
                <a:ea typeface="Roboto"/>
                <a:cs typeface="Roboto"/>
                <a:sym typeface="Roboto"/>
              </a:rPr>
              <a:t>subtracted</a:t>
            </a:r>
            <a:r>
              <a:rPr lang="en" b="1" dirty="0">
                <a:latin typeface="Roboto"/>
                <a:ea typeface="Roboto"/>
                <a:cs typeface="Roboto"/>
                <a:sym typeface="Roboto"/>
              </a:rPr>
              <a:t> from a </a:t>
            </a:r>
            <a:r>
              <a:rPr lang="en" b="1" dirty="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positive</a:t>
            </a:r>
            <a:r>
              <a:rPr lang="en" b="1" dirty="0">
                <a:latin typeface="Roboto"/>
                <a:ea typeface="Roboto"/>
                <a:cs typeface="Roboto"/>
                <a:sym typeface="Roboto"/>
              </a:rPr>
              <a:t> integer?</a:t>
            </a:r>
            <a:endParaRPr b="1" dirty="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67" name="Google Shape;67;p16">
            <a:hlinkClick r:id="" action="ppaction://hlinkshowjump?jump=firstslide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9639" y="3665553"/>
            <a:ext cx="397900" cy="3979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4BB2D480-0F75-4E19-812C-90122E23243E}"/>
              </a:ext>
            </a:extLst>
          </p:cNvPr>
          <p:cNvSpPr txBox="1"/>
          <p:nvPr/>
        </p:nvSpPr>
        <p:spPr>
          <a:xfrm>
            <a:off x="3033944" y="2422967"/>
            <a:ext cx="1914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   (+2) – (-1)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11B0352-986D-486C-AA2C-06BC38D2F041}"/>
              </a:ext>
            </a:extLst>
          </p:cNvPr>
          <p:cNvSpPr txBox="1"/>
          <p:nvPr/>
        </p:nvSpPr>
        <p:spPr>
          <a:xfrm>
            <a:off x="3019656" y="2867984"/>
            <a:ext cx="1914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= (+2) + (+1)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91C2FAC-984F-4DE3-9EB6-33EB173009EE}"/>
              </a:ext>
            </a:extLst>
          </p:cNvPr>
          <p:cNvSpPr txBox="1"/>
          <p:nvPr/>
        </p:nvSpPr>
        <p:spPr>
          <a:xfrm>
            <a:off x="3033944" y="3313810"/>
            <a:ext cx="664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= </a:t>
            </a:r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3</a:t>
            </a: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A31EA502-1944-44AD-B1D0-F11E5E12E672}"/>
              </a:ext>
            </a:extLst>
          </p:cNvPr>
          <p:cNvGrpSpPr/>
          <p:nvPr/>
        </p:nvGrpSpPr>
        <p:grpSpPr>
          <a:xfrm>
            <a:off x="4677007" y="2680238"/>
            <a:ext cx="1507331" cy="445765"/>
            <a:chOff x="2464594" y="3086100"/>
            <a:chExt cx="1507331" cy="445765"/>
          </a:xfrm>
        </p:grpSpPr>
        <p:sp>
          <p:nvSpPr>
            <p:cNvPr id="11" name="箭头: 右弧形 10">
              <a:extLst>
                <a:ext uri="{FF2B5EF4-FFF2-40B4-BE49-F238E27FC236}">
                  <a16:creationId xmlns:a16="http://schemas.microsoft.com/office/drawing/2014/main" id="{CC9DA9EB-5D91-420A-A2CB-82BC2D73E3CB}"/>
                </a:ext>
              </a:extLst>
            </p:cNvPr>
            <p:cNvSpPr/>
            <p:nvPr/>
          </p:nvSpPr>
          <p:spPr>
            <a:xfrm>
              <a:off x="2464594" y="3086100"/>
              <a:ext cx="271462" cy="445765"/>
            </a:xfrm>
            <a:prstGeom prst="curvedLef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724BA65E-737D-49A1-A38D-8DB4708B8F23}"/>
                </a:ext>
              </a:extLst>
            </p:cNvPr>
            <p:cNvSpPr txBox="1"/>
            <p:nvPr/>
          </p:nvSpPr>
          <p:spPr>
            <a:xfrm>
              <a:off x="2736056" y="3113813"/>
              <a:ext cx="12358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>
                  <a:solidFill>
                    <a:srgbClr val="FF0000"/>
                  </a:solidFill>
                  <a:latin typeface="Roboto" panose="02010600030101010101" charset="0"/>
                  <a:ea typeface="Roboto" panose="02010600030101010101" charset="0"/>
                </a:rPr>
                <a:t>ATO</a:t>
              </a: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C745C667-C55D-43AE-8727-1AF6D9449090}"/>
              </a:ext>
            </a:extLst>
          </p:cNvPr>
          <p:cNvGrpSpPr/>
          <p:nvPr/>
        </p:nvGrpSpPr>
        <p:grpSpPr>
          <a:xfrm>
            <a:off x="383611" y="2958258"/>
            <a:ext cx="385764" cy="1569660"/>
            <a:chOff x="383611" y="2958258"/>
            <a:chExt cx="385764" cy="1569660"/>
          </a:xfrm>
        </p:grpSpPr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F6CE0CFC-D316-4DAD-ABA1-0DCBFD1C92E7}"/>
                </a:ext>
              </a:extLst>
            </p:cNvPr>
            <p:cNvSpPr txBox="1"/>
            <p:nvPr/>
          </p:nvSpPr>
          <p:spPr>
            <a:xfrm>
              <a:off x="383611" y="2958258"/>
              <a:ext cx="38576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H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O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M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E</a:t>
              </a:r>
            </a:p>
            <a:p>
              <a:endParaRPr lang="en-CA" sz="1600" dirty="0">
                <a:latin typeface="Roboto" panose="02010600030101010101" charset="0"/>
                <a:ea typeface="Roboto" panose="02010600030101010101" charset="0"/>
              </a:endParaRPr>
            </a:p>
          </p:txBody>
        </p:sp>
        <p:cxnSp>
          <p:nvCxnSpPr>
            <p:cNvPr id="17" name="直接箭头连接符 16">
              <a:extLst>
                <a:ext uri="{FF2B5EF4-FFF2-40B4-BE49-F238E27FC236}">
                  <a16:creationId xmlns:a16="http://schemas.microsoft.com/office/drawing/2014/main" id="{9A16AD22-AB17-48B7-81C0-E0382662C9B8}"/>
                </a:ext>
              </a:extLst>
            </p:cNvPr>
            <p:cNvCxnSpPr/>
            <p:nvPr/>
          </p:nvCxnSpPr>
          <p:spPr>
            <a:xfrm flipV="1">
              <a:off x="435769" y="4214813"/>
              <a:ext cx="257175" cy="24288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文本框 19">
            <a:extLst>
              <a:ext uri="{FF2B5EF4-FFF2-40B4-BE49-F238E27FC236}">
                <a16:creationId xmlns:a16="http://schemas.microsoft.com/office/drawing/2014/main" id="{9DFFFA84-BBC2-4D92-BA75-9B54124D89F5}"/>
              </a:ext>
            </a:extLst>
          </p:cNvPr>
          <p:cNvSpPr txBox="1"/>
          <p:nvPr/>
        </p:nvSpPr>
        <p:spPr>
          <a:xfrm>
            <a:off x="3283976" y="3936146"/>
            <a:ext cx="1593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Positive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3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What expression best describes:</a:t>
            </a:r>
            <a:endParaRPr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7" name="Google Shape;177;p33"/>
          <p:cNvSpPr txBox="1">
            <a:spLocks noGrp="1"/>
          </p:cNvSpPr>
          <p:nvPr>
            <p:ph type="body" idx="1"/>
          </p:nvPr>
        </p:nvSpPr>
        <p:spPr>
          <a:xfrm>
            <a:off x="1049500" y="1437426"/>
            <a:ext cx="7020900" cy="270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It was -7°C in the morning,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then dropped by 8° in the evening.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78" name="Google Shape;178;p33">
            <a:hlinkClick r:id="" action="ppaction://hlinkshowjump?jump=firstslide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9639" y="3665553"/>
            <a:ext cx="397900" cy="3979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组合 4">
            <a:extLst>
              <a:ext uri="{FF2B5EF4-FFF2-40B4-BE49-F238E27FC236}">
                <a16:creationId xmlns:a16="http://schemas.microsoft.com/office/drawing/2014/main" id="{2A10CBDE-E269-431B-8F64-058D0C77DE12}"/>
              </a:ext>
            </a:extLst>
          </p:cNvPr>
          <p:cNvGrpSpPr/>
          <p:nvPr/>
        </p:nvGrpSpPr>
        <p:grpSpPr>
          <a:xfrm>
            <a:off x="383611" y="2958258"/>
            <a:ext cx="385764" cy="1569660"/>
            <a:chOff x="383611" y="2958258"/>
            <a:chExt cx="385764" cy="1569660"/>
          </a:xfrm>
        </p:grpSpPr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6E882B59-FE80-4A59-B46F-CE19847908AB}"/>
                </a:ext>
              </a:extLst>
            </p:cNvPr>
            <p:cNvSpPr txBox="1"/>
            <p:nvPr/>
          </p:nvSpPr>
          <p:spPr>
            <a:xfrm>
              <a:off x="383611" y="2958258"/>
              <a:ext cx="38576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H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O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M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E</a:t>
              </a:r>
            </a:p>
            <a:p>
              <a:endParaRPr lang="en-CA" sz="1600" dirty="0">
                <a:latin typeface="Roboto" panose="02010600030101010101" charset="0"/>
                <a:ea typeface="Roboto" panose="02010600030101010101" charset="0"/>
              </a:endParaRPr>
            </a:p>
          </p:txBody>
        </p:sp>
        <p:cxnSp>
          <p:nvCxnSpPr>
            <p:cNvPr id="7" name="直接箭头连接符 6">
              <a:extLst>
                <a:ext uri="{FF2B5EF4-FFF2-40B4-BE49-F238E27FC236}">
                  <a16:creationId xmlns:a16="http://schemas.microsoft.com/office/drawing/2014/main" id="{27CC5FDD-DFCC-4248-B0F6-0A6145ED74AF}"/>
                </a:ext>
              </a:extLst>
            </p:cNvPr>
            <p:cNvCxnSpPr/>
            <p:nvPr/>
          </p:nvCxnSpPr>
          <p:spPr>
            <a:xfrm flipV="1">
              <a:off x="435769" y="4214813"/>
              <a:ext cx="257175" cy="24288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B989BF9-EA84-49A5-BB76-A59E160E1EAE}"/>
              </a:ext>
            </a:extLst>
          </p:cNvPr>
          <p:cNvSpPr txBox="1"/>
          <p:nvPr/>
        </p:nvSpPr>
        <p:spPr>
          <a:xfrm>
            <a:off x="1381430" y="2365589"/>
            <a:ext cx="6222206" cy="1849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   (-7) – (+8)</a:t>
            </a:r>
          </a:p>
          <a:p>
            <a:pPr>
              <a:lnSpc>
                <a:spcPct val="200000"/>
              </a:lnSpc>
            </a:pPr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= (-7) + (-8)</a:t>
            </a:r>
          </a:p>
          <a:p>
            <a:pPr>
              <a:lnSpc>
                <a:spcPct val="200000"/>
              </a:lnSpc>
            </a:pPr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= (-15)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Write the proper integer expression:</a:t>
            </a:r>
            <a:endParaRPr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3" name="Google Shape;7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26946" y="1614188"/>
            <a:ext cx="6490107" cy="2128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7">
            <a:hlinkClick r:id="" action="ppaction://hlinkshowjump?jump=firs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9639" y="3665553"/>
            <a:ext cx="397900" cy="3979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组合 4">
            <a:extLst>
              <a:ext uri="{FF2B5EF4-FFF2-40B4-BE49-F238E27FC236}">
                <a16:creationId xmlns:a16="http://schemas.microsoft.com/office/drawing/2014/main" id="{8F6C4E66-E10C-4B34-ACEC-F88A406B93C2}"/>
              </a:ext>
            </a:extLst>
          </p:cNvPr>
          <p:cNvGrpSpPr/>
          <p:nvPr/>
        </p:nvGrpSpPr>
        <p:grpSpPr>
          <a:xfrm>
            <a:off x="383611" y="2958258"/>
            <a:ext cx="385764" cy="1569660"/>
            <a:chOff x="383611" y="2958258"/>
            <a:chExt cx="385764" cy="1569660"/>
          </a:xfrm>
        </p:grpSpPr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8C4651AD-A5A2-46B7-8975-ED0482B0ADC3}"/>
                </a:ext>
              </a:extLst>
            </p:cNvPr>
            <p:cNvSpPr txBox="1"/>
            <p:nvPr/>
          </p:nvSpPr>
          <p:spPr>
            <a:xfrm>
              <a:off x="383611" y="2958258"/>
              <a:ext cx="38576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H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O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M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E</a:t>
              </a:r>
            </a:p>
            <a:p>
              <a:endParaRPr lang="en-CA" sz="1600" dirty="0">
                <a:latin typeface="Roboto" panose="02010600030101010101" charset="0"/>
                <a:ea typeface="Roboto" panose="02010600030101010101" charset="0"/>
              </a:endParaRPr>
            </a:p>
          </p:txBody>
        </p:sp>
        <p:cxnSp>
          <p:nvCxnSpPr>
            <p:cNvPr id="7" name="直接箭头连接符 6">
              <a:extLst>
                <a:ext uri="{FF2B5EF4-FFF2-40B4-BE49-F238E27FC236}">
                  <a16:creationId xmlns:a16="http://schemas.microsoft.com/office/drawing/2014/main" id="{BB723897-F51F-4E66-B2F6-E51737B3680E}"/>
                </a:ext>
              </a:extLst>
            </p:cNvPr>
            <p:cNvCxnSpPr/>
            <p:nvPr/>
          </p:nvCxnSpPr>
          <p:spPr>
            <a:xfrm flipV="1">
              <a:off x="435769" y="4214813"/>
              <a:ext cx="257175" cy="24288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F8FB3F61-33CA-4AE9-9B10-E3D43B256CBC}"/>
              </a:ext>
            </a:extLst>
          </p:cNvPr>
          <p:cNvGrpSpPr/>
          <p:nvPr/>
        </p:nvGrpSpPr>
        <p:grpSpPr>
          <a:xfrm>
            <a:off x="3121820" y="3438391"/>
            <a:ext cx="1591736" cy="541687"/>
            <a:chOff x="3121820" y="3438391"/>
            <a:chExt cx="1591736" cy="541687"/>
          </a:xfrm>
        </p:grpSpPr>
        <p:sp>
          <p:nvSpPr>
            <p:cNvPr id="2" name="文本框 1">
              <a:extLst>
                <a:ext uri="{FF2B5EF4-FFF2-40B4-BE49-F238E27FC236}">
                  <a16:creationId xmlns:a16="http://schemas.microsoft.com/office/drawing/2014/main" id="{6043591C-2E5B-44AA-93ED-7DCEFF250582}"/>
                </a:ext>
              </a:extLst>
            </p:cNvPr>
            <p:cNvSpPr txBox="1"/>
            <p:nvPr/>
          </p:nvSpPr>
          <p:spPr>
            <a:xfrm>
              <a:off x="3149075" y="3641524"/>
              <a:ext cx="15644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>
                  <a:solidFill>
                    <a:srgbClr val="FF0000"/>
                  </a:solidFill>
                  <a:latin typeface="Roboto" panose="02010600030101010101" charset="0"/>
                  <a:ea typeface="Roboto" panose="02010600030101010101" charset="0"/>
                </a:rPr>
                <a:t>Start at (-3)</a:t>
              </a:r>
            </a:p>
          </p:txBody>
        </p:sp>
        <p:cxnSp>
          <p:nvCxnSpPr>
            <p:cNvPr id="4" name="直接箭头连接符 3">
              <a:extLst>
                <a:ext uri="{FF2B5EF4-FFF2-40B4-BE49-F238E27FC236}">
                  <a16:creationId xmlns:a16="http://schemas.microsoft.com/office/drawing/2014/main" id="{F8D311B7-2E6C-4B6D-B05E-2F6B2E7A94FB}"/>
                </a:ext>
              </a:extLst>
            </p:cNvPr>
            <p:cNvCxnSpPr/>
            <p:nvPr/>
          </p:nvCxnSpPr>
          <p:spPr>
            <a:xfrm flipV="1">
              <a:off x="3121820" y="3438391"/>
              <a:ext cx="0" cy="426112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788BF05E-5C1D-4BFE-9F96-A399D715C82B}"/>
              </a:ext>
            </a:extLst>
          </p:cNvPr>
          <p:cNvGrpSpPr/>
          <p:nvPr/>
        </p:nvGrpSpPr>
        <p:grpSpPr>
          <a:xfrm>
            <a:off x="3600450" y="1323496"/>
            <a:ext cx="1564481" cy="569598"/>
            <a:chOff x="3600450" y="1323496"/>
            <a:chExt cx="1564481" cy="569598"/>
          </a:xfrm>
        </p:grpSpPr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74DC5508-AC18-4278-A50D-3AE374656FDF}"/>
                </a:ext>
              </a:extLst>
            </p:cNvPr>
            <p:cNvSpPr txBox="1"/>
            <p:nvPr/>
          </p:nvSpPr>
          <p:spPr>
            <a:xfrm>
              <a:off x="3600450" y="1323496"/>
              <a:ext cx="15644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>
                  <a:solidFill>
                    <a:srgbClr val="FF0000"/>
                  </a:solidFill>
                  <a:latin typeface="Roboto" panose="02010600030101010101" charset="0"/>
                  <a:ea typeface="Roboto" panose="02010600030101010101" charset="0"/>
                </a:rPr>
                <a:t>Ends at (-2)</a:t>
              </a:r>
            </a:p>
          </p:txBody>
        </p:sp>
        <p:cxnSp>
          <p:nvCxnSpPr>
            <p:cNvPr id="13" name="直接箭头连接符 12">
              <a:extLst>
                <a:ext uri="{FF2B5EF4-FFF2-40B4-BE49-F238E27FC236}">
                  <a16:creationId xmlns:a16="http://schemas.microsoft.com/office/drawing/2014/main" id="{89B46EC5-4359-4BAF-AFCC-8964836AB109}"/>
                </a:ext>
              </a:extLst>
            </p:cNvPr>
            <p:cNvCxnSpPr>
              <a:cxnSpLocks/>
            </p:cNvCxnSpPr>
            <p:nvPr/>
          </p:nvCxnSpPr>
          <p:spPr>
            <a:xfrm>
              <a:off x="3600450" y="1378744"/>
              <a:ext cx="0" cy="51435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文本框 14">
            <a:extLst>
              <a:ext uri="{FF2B5EF4-FFF2-40B4-BE49-F238E27FC236}">
                <a16:creationId xmlns:a16="http://schemas.microsoft.com/office/drawing/2014/main" id="{3154D198-EF70-4ED3-B8DF-02A6C4D8FFB4}"/>
              </a:ext>
            </a:extLst>
          </p:cNvPr>
          <p:cNvSpPr txBox="1"/>
          <p:nvPr/>
        </p:nvSpPr>
        <p:spPr>
          <a:xfrm>
            <a:off x="2650331" y="4014758"/>
            <a:ext cx="62811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(-3)</a:t>
            </a:r>
            <a:r>
              <a:rPr lang="zh-CN" altLang="en-US" sz="2000" b="1" dirty="0">
                <a:latin typeface="Roboto" panose="02010600030101010101" charset="0"/>
                <a:ea typeface="Roboto" panose="02010600030101010101" charset="0"/>
              </a:rPr>
              <a:t> </a:t>
            </a:r>
            <a:r>
              <a:rPr lang="en-CA" altLang="zh-CN" sz="2000" b="1" dirty="0">
                <a:latin typeface="Roboto" panose="02010600030101010101" charset="0"/>
                <a:ea typeface="Roboto" panose="02010600030101010101" charset="0"/>
              </a:rPr>
              <a:t>+</a:t>
            </a:r>
            <a:r>
              <a:rPr lang="zh-CN" altLang="en-US" sz="2000" b="1" dirty="0">
                <a:latin typeface="Roboto" panose="02010600030101010101" charset="0"/>
                <a:ea typeface="Roboto" panose="02010600030101010101" charset="0"/>
              </a:rPr>
              <a:t> </a:t>
            </a:r>
            <a:r>
              <a:rPr lang="en-CA" altLang="zh-CN" sz="2000" b="1" dirty="0">
                <a:latin typeface="Roboto" panose="02010600030101010101" charset="0"/>
                <a:ea typeface="Roboto" panose="02010600030101010101" charset="0"/>
              </a:rPr>
              <a:t>(+4)</a:t>
            </a:r>
            <a:r>
              <a:rPr lang="zh-CN" altLang="en-US" sz="2000" b="1" dirty="0">
                <a:latin typeface="Roboto" panose="02010600030101010101" charset="0"/>
                <a:ea typeface="Roboto" panose="02010600030101010101" charset="0"/>
              </a:rPr>
              <a:t> </a:t>
            </a:r>
            <a:r>
              <a:rPr lang="en-CA" altLang="zh-CN" sz="2000" b="1" dirty="0">
                <a:latin typeface="Roboto" panose="02010600030101010101" charset="0"/>
                <a:ea typeface="Roboto" panose="02010600030101010101" charset="0"/>
              </a:rPr>
              <a:t>+</a:t>
            </a:r>
            <a:r>
              <a:rPr lang="zh-CN" altLang="en-US" sz="2000" b="1" dirty="0">
                <a:latin typeface="Roboto" panose="02010600030101010101" charset="0"/>
                <a:ea typeface="Roboto" panose="02010600030101010101" charset="0"/>
              </a:rPr>
              <a:t> </a:t>
            </a:r>
            <a:r>
              <a:rPr lang="en-CA" altLang="zh-CN" sz="2000" b="1" dirty="0">
                <a:latin typeface="Roboto" panose="02010600030101010101" charset="0"/>
                <a:ea typeface="Roboto" panose="02010600030101010101" charset="0"/>
              </a:rPr>
              <a:t>(+2)</a:t>
            </a:r>
            <a:r>
              <a:rPr lang="zh-CN" altLang="en-US" sz="2000" b="1" dirty="0">
                <a:latin typeface="Roboto" panose="02010600030101010101" charset="0"/>
                <a:ea typeface="Roboto" panose="02010600030101010101" charset="0"/>
              </a:rPr>
              <a:t> </a:t>
            </a:r>
            <a:r>
              <a:rPr lang="en-CA" altLang="zh-CN" sz="2000" b="1" dirty="0">
                <a:latin typeface="Roboto" panose="02010600030101010101" charset="0"/>
                <a:ea typeface="Roboto" panose="02010600030101010101" charset="0"/>
              </a:rPr>
              <a:t>+</a:t>
            </a:r>
            <a:r>
              <a:rPr lang="zh-CN" altLang="en-US" sz="2000" b="1" dirty="0">
                <a:latin typeface="Roboto" panose="02010600030101010101" charset="0"/>
                <a:ea typeface="Roboto" panose="02010600030101010101" charset="0"/>
              </a:rPr>
              <a:t> </a:t>
            </a:r>
            <a:r>
              <a:rPr lang="en-CA" altLang="zh-CN" sz="2000" b="1" dirty="0">
                <a:latin typeface="Roboto" panose="02010600030101010101" charset="0"/>
                <a:ea typeface="Roboto" panose="02010600030101010101" charset="0"/>
              </a:rPr>
              <a:t>(-5) = -2</a:t>
            </a:r>
            <a:endParaRPr lang="en-CA" sz="2000" b="1" dirty="0">
              <a:latin typeface="Roboto" panose="02010600030101010101" charset="0"/>
              <a:ea typeface="Roboto" panose="0201060003010101010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What set of integers best describes:</a:t>
            </a:r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body" idx="1"/>
          </p:nvPr>
        </p:nvSpPr>
        <p:spPr>
          <a:xfrm>
            <a:off x="1049500" y="1546475"/>
            <a:ext cx="7020900" cy="25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15 min before the start of a show, 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40 min after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1" name="Google Shape;81;p18">
            <a:hlinkClick r:id="" action="ppaction://hlinkshowjump?jump=firstslide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9639" y="3665553"/>
            <a:ext cx="397900" cy="3979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组合 4">
            <a:extLst>
              <a:ext uri="{FF2B5EF4-FFF2-40B4-BE49-F238E27FC236}">
                <a16:creationId xmlns:a16="http://schemas.microsoft.com/office/drawing/2014/main" id="{D3104ABA-103D-40E9-AC6B-168174B044FA}"/>
              </a:ext>
            </a:extLst>
          </p:cNvPr>
          <p:cNvGrpSpPr/>
          <p:nvPr/>
        </p:nvGrpSpPr>
        <p:grpSpPr>
          <a:xfrm>
            <a:off x="383611" y="2958258"/>
            <a:ext cx="385764" cy="1569660"/>
            <a:chOff x="383611" y="2958258"/>
            <a:chExt cx="385764" cy="1569660"/>
          </a:xfrm>
        </p:grpSpPr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C3F0E853-3D7A-47A8-8DE8-01E0775780B8}"/>
                </a:ext>
              </a:extLst>
            </p:cNvPr>
            <p:cNvSpPr txBox="1"/>
            <p:nvPr/>
          </p:nvSpPr>
          <p:spPr>
            <a:xfrm>
              <a:off x="383611" y="2958258"/>
              <a:ext cx="38576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H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O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M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E</a:t>
              </a:r>
            </a:p>
            <a:p>
              <a:endParaRPr lang="en-CA" sz="1600" dirty="0">
                <a:latin typeface="Roboto" panose="02010600030101010101" charset="0"/>
                <a:ea typeface="Roboto" panose="02010600030101010101" charset="0"/>
              </a:endParaRPr>
            </a:p>
          </p:txBody>
        </p:sp>
        <p:cxnSp>
          <p:nvCxnSpPr>
            <p:cNvPr id="7" name="直接箭头连接符 6">
              <a:extLst>
                <a:ext uri="{FF2B5EF4-FFF2-40B4-BE49-F238E27FC236}">
                  <a16:creationId xmlns:a16="http://schemas.microsoft.com/office/drawing/2014/main" id="{7FEE3330-8377-42E5-BE82-FC77833BF5BE}"/>
                </a:ext>
              </a:extLst>
            </p:cNvPr>
            <p:cNvCxnSpPr/>
            <p:nvPr/>
          </p:nvCxnSpPr>
          <p:spPr>
            <a:xfrm flipV="1">
              <a:off x="435769" y="4214813"/>
              <a:ext cx="257175" cy="24288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A3C9AF24-4F02-4978-AD64-3879605EE427}"/>
              </a:ext>
            </a:extLst>
          </p:cNvPr>
          <p:cNvGrpSpPr/>
          <p:nvPr/>
        </p:nvGrpSpPr>
        <p:grpSpPr>
          <a:xfrm>
            <a:off x="1187539" y="3300413"/>
            <a:ext cx="6649155" cy="351847"/>
            <a:chOff x="1187539" y="3300413"/>
            <a:chExt cx="6649155" cy="351847"/>
          </a:xfrm>
        </p:grpSpPr>
        <p:cxnSp>
          <p:nvCxnSpPr>
            <p:cNvPr id="3" name="直接箭头连接符 2">
              <a:extLst>
                <a:ext uri="{FF2B5EF4-FFF2-40B4-BE49-F238E27FC236}">
                  <a16:creationId xmlns:a16="http://schemas.microsoft.com/office/drawing/2014/main" id="{4EA21522-ABE1-45E4-9619-285E8F4F6D5C}"/>
                </a:ext>
              </a:extLst>
            </p:cNvPr>
            <p:cNvCxnSpPr/>
            <p:nvPr/>
          </p:nvCxnSpPr>
          <p:spPr>
            <a:xfrm>
              <a:off x="1187539" y="3300413"/>
              <a:ext cx="6649155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FE27202F-A66F-420F-8A2C-971754C43675}"/>
                </a:ext>
              </a:extLst>
            </p:cNvPr>
            <p:cNvSpPr txBox="1"/>
            <p:nvPr/>
          </p:nvSpPr>
          <p:spPr>
            <a:xfrm>
              <a:off x="3260687" y="3313706"/>
              <a:ext cx="4857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>
                  <a:latin typeface="Roboto" panose="02010600030101010101" charset="0"/>
                  <a:ea typeface="Roboto" panose="02010600030101010101" charset="0"/>
                </a:rPr>
                <a:t>0</a:t>
              </a: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F7BAD24D-7E62-4A13-8E00-16A416F61327}"/>
                </a:ext>
              </a:extLst>
            </p:cNvPr>
            <p:cNvSpPr txBox="1"/>
            <p:nvPr/>
          </p:nvSpPr>
          <p:spPr>
            <a:xfrm>
              <a:off x="1457325" y="3329095"/>
              <a:ext cx="8143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410" dirty="0">
                  <a:latin typeface="Roboto" panose="02010600030101010101" charset="0"/>
                  <a:ea typeface="Roboto" panose="02010600030101010101" charset="0"/>
                </a:rPr>
                <a:t>-15</a:t>
              </a:r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A56593D0-4DED-490B-B693-0999D02593C9}"/>
                </a:ext>
              </a:extLst>
            </p:cNvPr>
            <p:cNvSpPr txBox="1"/>
            <p:nvPr/>
          </p:nvSpPr>
          <p:spPr>
            <a:xfrm>
              <a:off x="6693692" y="3323755"/>
              <a:ext cx="78581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/>
                <a:t>40</a:t>
              </a:r>
            </a:p>
          </p:txBody>
        </p:sp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id="{A06A14F7-A730-402B-9C47-2D1ED585A24F}"/>
              </a:ext>
            </a:extLst>
          </p:cNvPr>
          <p:cNvSpPr txBox="1"/>
          <p:nvPr/>
        </p:nvSpPr>
        <p:spPr>
          <a:xfrm>
            <a:off x="3503574" y="3858483"/>
            <a:ext cx="1582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(-15, 40)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-7 - x = -2</a:t>
            </a:r>
            <a:endParaRPr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7" name="Google Shape;87;p19">
            <a:hlinkClick r:id="" action="ppaction://hlinkshowjump?jump=firstslide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9639" y="3665553"/>
            <a:ext cx="397900" cy="3979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组合 3">
            <a:extLst>
              <a:ext uri="{FF2B5EF4-FFF2-40B4-BE49-F238E27FC236}">
                <a16:creationId xmlns:a16="http://schemas.microsoft.com/office/drawing/2014/main" id="{718743F2-E2D7-4B79-B58D-263CE6C75B1B}"/>
              </a:ext>
            </a:extLst>
          </p:cNvPr>
          <p:cNvGrpSpPr/>
          <p:nvPr/>
        </p:nvGrpSpPr>
        <p:grpSpPr>
          <a:xfrm>
            <a:off x="383611" y="2958258"/>
            <a:ext cx="385764" cy="1569660"/>
            <a:chOff x="383611" y="2958258"/>
            <a:chExt cx="385764" cy="1569660"/>
          </a:xfrm>
        </p:grpSpPr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FDDA564F-E1E3-4EEF-BD3F-82A9151AF1FC}"/>
                </a:ext>
              </a:extLst>
            </p:cNvPr>
            <p:cNvSpPr txBox="1"/>
            <p:nvPr/>
          </p:nvSpPr>
          <p:spPr>
            <a:xfrm>
              <a:off x="383611" y="2958258"/>
              <a:ext cx="38576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H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O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M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E</a:t>
              </a:r>
            </a:p>
            <a:p>
              <a:endParaRPr lang="en-CA" sz="1600" dirty="0">
                <a:latin typeface="Roboto" panose="02010600030101010101" charset="0"/>
                <a:ea typeface="Roboto" panose="02010600030101010101" charset="0"/>
              </a:endParaRPr>
            </a:p>
          </p:txBody>
        </p:sp>
        <p:cxnSp>
          <p:nvCxnSpPr>
            <p:cNvPr id="6" name="直接箭头连接符 5">
              <a:extLst>
                <a:ext uri="{FF2B5EF4-FFF2-40B4-BE49-F238E27FC236}">
                  <a16:creationId xmlns:a16="http://schemas.microsoft.com/office/drawing/2014/main" id="{FCF89B02-6E4E-4491-BC1A-52A06D22D0A8}"/>
                </a:ext>
              </a:extLst>
            </p:cNvPr>
            <p:cNvCxnSpPr/>
            <p:nvPr/>
          </p:nvCxnSpPr>
          <p:spPr>
            <a:xfrm flipV="1">
              <a:off x="435769" y="4214813"/>
              <a:ext cx="257175" cy="24288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B04B93CE-108B-48DF-88FC-E76A0D8B1C71}"/>
              </a:ext>
            </a:extLst>
          </p:cNvPr>
          <p:cNvSpPr txBox="1"/>
          <p:nvPr/>
        </p:nvSpPr>
        <p:spPr>
          <a:xfrm>
            <a:off x="1049500" y="1477947"/>
            <a:ext cx="7101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(-7)</a:t>
            </a:r>
            <a:r>
              <a:rPr lang="zh-CN" altLang="en-US" sz="2000" dirty="0">
                <a:latin typeface="Roboto" panose="02010600030101010101" charset="0"/>
                <a:ea typeface="Roboto" panose="02010600030101010101" charset="0"/>
              </a:rPr>
              <a:t> </a:t>
            </a:r>
            <a:r>
              <a:rPr lang="en-CA" altLang="zh-CN" sz="2000" dirty="0">
                <a:latin typeface="Roboto" panose="02010600030101010101" charset="0"/>
                <a:ea typeface="Roboto" panose="02010600030101010101" charset="0"/>
              </a:rPr>
              <a:t>+</a:t>
            </a:r>
            <a:r>
              <a:rPr lang="zh-CN" altLang="en-US" sz="2000" dirty="0">
                <a:latin typeface="Roboto" panose="02010600030101010101" charset="0"/>
                <a:ea typeface="Roboto" panose="02010600030101010101" charset="0"/>
              </a:rPr>
              <a:t> </a:t>
            </a:r>
            <a:r>
              <a:rPr lang="en-CA" altLang="zh-CN" sz="2000" dirty="0">
                <a:latin typeface="Roboto" panose="02010600030101010101" charset="0"/>
                <a:ea typeface="Roboto" panose="02010600030101010101" charset="0"/>
              </a:rPr>
              <a:t>(-x) = (-2)</a:t>
            </a:r>
            <a:endParaRPr lang="en-CA" sz="2000" dirty="0">
              <a:latin typeface="Roboto" panose="02010600030101010101" charset="0"/>
              <a:ea typeface="Roboto" panose="02010600030101010101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31F5519-738F-4871-8A3D-7FA12E12BBB6}"/>
              </a:ext>
            </a:extLst>
          </p:cNvPr>
          <p:cNvSpPr txBox="1"/>
          <p:nvPr/>
        </p:nvSpPr>
        <p:spPr>
          <a:xfrm>
            <a:off x="1049499" y="2003904"/>
            <a:ext cx="7101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solidFill>
                  <a:srgbClr val="FF0000"/>
                </a:solidFill>
                <a:latin typeface="Roboto" panose="02010600030101010101" charset="0"/>
                <a:ea typeface="Roboto" panose="02010600030101010101" charset="0"/>
              </a:rPr>
              <a:t>(+7) + </a:t>
            </a:r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(-7)</a:t>
            </a:r>
            <a:r>
              <a:rPr lang="zh-CN" altLang="en-US" sz="2000" dirty="0">
                <a:latin typeface="Roboto" panose="02010600030101010101" charset="0"/>
                <a:ea typeface="Roboto" panose="02010600030101010101" charset="0"/>
              </a:rPr>
              <a:t> </a:t>
            </a:r>
            <a:r>
              <a:rPr lang="en-CA" altLang="zh-CN" sz="2000" dirty="0">
                <a:latin typeface="Roboto" panose="02010600030101010101" charset="0"/>
                <a:ea typeface="Roboto" panose="02010600030101010101" charset="0"/>
              </a:rPr>
              <a:t>+</a:t>
            </a:r>
            <a:r>
              <a:rPr lang="zh-CN" altLang="en-US" sz="2000" dirty="0">
                <a:latin typeface="Roboto" panose="02010600030101010101" charset="0"/>
                <a:ea typeface="Roboto" panose="02010600030101010101" charset="0"/>
              </a:rPr>
              <a:t> </a:t>
            </a:r>
            <a:r>
              <a:rPr lang="en-CA" altLang="zh-CN" sz="2000" dirty="0">
                <a:latin typeface="Roboto" panose="02010600030101010101" charset="0"/>
                <a:ea typeface="Roboto" panose="02010600030101010101" charset="0"/>
              </a:rPr>
              <a:t>(-x) = (-2) </a:t>
            </a:r>
            <a:r>
              <a:rPr lang="en-CA" altLang="zh-CN" sz="2000" dirty="0">
                <a:solidFill>
                  <a:srgbClr val="FF0000"/>
                </a:solidFill>
                <a:latin typeface="Roboto" panose="02010600030101010101" charset="0"/>
                <a:ea typeface="Roboto" panose="02010600030101010101" charset="0"/>
              </a:rPr>
              <a:t>+ (+7)</a:t>
            </a:r>
            <a:endParaRPr lang="en-CA" sz="2000" dirty="0">
              <a:solidFill>
                <a:srgbClr val="FF0000"/>
              </a:solidFill>
              <a:latin typeface="Roboto" panose="02010600030101010101" charset="0"/>
              <a:ea typeface="Roboto" panose="02010600030101010101" charset="0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C1C6869B-D62C-4702-A06E-8B47A29D675A}"/>
              </a:ext>
            </a:extLst>
          </p:cNvPr>
          <p:cNvGrpSpPr/>
          <p:nvPr/>
        </p:nvGrpSpPr>
        <p:grpSpPr>
          <a:xfrm>
            <a:off x="3064669" y="1232237"/>
            <a:ext cx="1507331" cy="445765"/>
            <a:chOff x="2464594" y="3086100"/>
            <a:chExt cx="1507331" cy="445765"/>
          </a:xfrm>
        </p:grpSpPr>
        <p:sp>
          <p:nvSpPr>
            <p:cNvPr id="11" name="箭头: 右弧形 10">
              <a:extLst>
                <a:ext uri="{FF2B5EF4-FFF2-40B4-BE49-F238E27FC236}">
                  <a16:creationId xmlns:a16="http://schemas.microsoft.com/office/drawing/2014/main" id="{9C26E509-ACE3-45BE-B995-09537CB51FAF}"/>
                </a:ext>
              </a:extLst>
            </p:cNvPr>
            <p:cNvSpPr/>
            <p:nvPr/>
          </p:nvSpPr>
          <p:spPr>
            <a:xfrm>
              <a:off x="2464594" y="3086100"/>
              <a:ext cx="271462" cy="445765"/>
            </a:xfrm>
            <a:prstGeom prst="curvedLef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1230D431-CA33-46C6-85D1-078FE3F14C90}"/>
                </a:ext>
              </a:extLst>
            </p:cNvPr>
            <p:cNvSpPr txBox="1"/>
            <p:nvPr/>
          </p:nvSpPr>
          <p:spPr>
            <a:xfrm>
              <a:off x="2736056" y="3113813"/>
              <a:ext cx="12358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>
                  <a:solidFill>
                    <a:srgbClr val="FF0000"/>
                  </a:solidFill>
                  <a:latin typeface="Roboto" panose="02010600030101010101" charset="0"/>
                  <a:ea typeface="Roboto" panose="02010600030101010101" charset="0"/>
                </a:rPr>
                <a:t>ATO</a:t>
              </a:r>
            </a:p>
          </p:txBody>
        </p:sp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id="{AA7937DE-D6E8-4B5F-ACA4-63EA820BD42B}"/>
              </a:ext>
            </a:extLst>
          </p:cNvPr>
          <p:cNvSpPr txBox="1"/>
          <p:nvPr/>
        </p:nvSpPr>
        <p:spPr>
          <a:xfrm>
            <a:off x="4672011" y="2034682"/>
            <a:ext cx="3757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rgbClr val="FF0000"/>
                </a:solidFill>
                <a:latin typeface="Roboto" panose="02010600030101010101" charset="0"/>
                <a:ea typeface="Roboto" panose="02010600030101010101" charset="0"/>
              </a:rPr>
              <a:t>Adding the same number to both sides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F71C190A-4969-4F8D-9C28-D5751141FAC0}"/>
              </a:ext>
            </a:extLst>
          </p:cNvPr>
          <p:cNvSpPr txBox="1"/>
          <p:nvPr/>
        </p:nvSpPr>
        <p:spPr>
          <a:xfrm>
            <a:off x="1049500" y="2529861"/>
            <a:ext cx="1843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0 </a:t>
            </a:r>
            <a:r>
              <a:rPr lang="en-CA" altLang="zh-CN" sz="2000" dirty="0">
                <a:latin typeface="Roboto" panose="02010600030101010101" charset="0"/>
                <a:ea typeface="Roboto" panose="02010600030101010101" charset="0"/>
              </a:rPr>
              <a:t>+</a:t>
            </a:r>
            <a:r>
              <a:rPr lang="zh-CN" altLang="en-US" sz="2000" dirty="0">
                <a:latin typeface="Roboto" panose="02010600030101010101" charset="0"/>
                <a:ea typeface="Roboto" panose="02010600030101010101" charset="0"/>
              </a:rPr>
              <a:t> </a:t>
            </a:r>
            <a:r>
              <a:rPr lang="en-CA" altLang="zh-CN" sz="2000" dirty="0">
                <a:latin typeface="Roboto" panose="02010600030101010101" charset="0"/>
                <a:ea typeface="Roboto" panose="02010600030101010101" charset="0"/>
              </a:rPr>
              <a:t>(-x) = (+5)</a:t>
            </a:r>
            <a:endParaRPr lang="en-CA" sz="2000" dirty="0">
              <a:latin typeface="Roboto" panose="02010600030101010101" charset="0"/>
              <a:ea typeface="Roboto" panose="02010600030101010101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0CAEEC6D-0968-487D-A4B8-A0F14D6EE755}"/>
              </a:ext>
            </a:extLst>
          </p:cNvPr>
          <p:cNvSpPr txBox="1"/>
          <p:nvPr/>
        </p:nvSpPr>
        <p:spPr>
          <a:xfrm>
            <a:off x="1049499" y="3055818"/>
            <a:ext cx="1843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altLang="zh-CN" sz="2000" dirty="0">
                <a:latin typeface="Roboto" panose="02010600030101010101" charset="0"/>
                <a:ea typeface="Roboto" panose="02010600030101010101" charset="0"/>
              </a:rPr>
              <a:t>(-x) = (+5)</a:t>
            </a:r>
            <a:endParaRPr lang="en-CA" sz="2000" dirty="0">
              <a:latin typeface="Roboto" panose="02010600030101010101" charset="0"/>
              <a:ea typeface="Roboto" panose="02010600030101010101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E58CC8AC-49E3-4C58-A920-A58CFFFB4EEA}"/>
              </a:ext>
            </a:extLst>
          </p:cNvPr>
          <p:cNvSpPr txBox="1"/>
          <p:nvPr/>
        </p:nvSpPr>
        <p:spPr>
          <a:xfrm>
            <a:off x="1049498" y="3543033"/>
            <a:ext cx="46797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altLang="zh-CN" sz="2000" dirty="0">
                <a:solidFill>
                  <a:srgbClr val="FF0000"/>
                </a:solidFill>
                <a:latin typeface="Roboto" panose="02010600030101010101" charset="0"/>
                <a:ea typeface="Roboto" panose="02010600030101010101" charset="0"/>
              </a:rPr>
              <a:t>(-1) ⋅ </a:t>
            </a:r>
            <a:r>
              <a:rPr lang="en-CA" altLang="zh-CN" sz="2000" dirty="0">
                <a:latin typeface="Roboto" panose="02010600030101010101" charset="0"/>
                <a:ea typeface="Roboto" panose="02010600030101010101" charset="0"/>
              </a:rPr>
              <a:t>(-x) = (+5) </a:t>
            </a:r>
            <a:r>
              <a:rPr lang="en-CA" altLang="zh-CN" sz="2000" dirty="0">
                <a:solidFill>
                  <a:srgbClr val="FF0000"/>
                </a:solidFill>
                <a:latin typeface="Roboto" panose="02010600030101010101" charset="0"/>
                <a:ea typeface="Roboto" panose="02010600030101010101" charset="0"/>
              </a:rPr>
              <a:t>⋅ (-1) </a:t>
            </a:r>
            <a:endParaRPr lang="en-CA" sz="2000" dirty="0">
              <a:solidFill>
                <a:srgbClr val="FF0000"/>
              </a:solidFill>
              <a:latin typeface="Roboto" panose="02010600030101010101" charset="0"/>
              <a:ea typeface="Roboto" panose="02010600030101010101" charset="0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0C6E24D8-7E71-483D-8514-518A1C007F1E}"/>
              </a:ext>
            </a:extLst>
          </p:cNvPr>
          <p:cNvSpPr txBox="1"/>
          <p:nvPr/>
        </p:nvSpPr>
        <p:spPr>
          <a:xfrm>
            <a:off x="3954065" y="3550348"/>
            <a:ext cx="4140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rgbClr val="FF0000"/>
                </a:solidFill>
                <a:latin typeface="Roboto" panose="02010600030101010101" charset="0"/>
                <a:ea typeface="Roboto" panose="02010600030101010101" charset="0"/>
              </a:rPr>
              <a:t>Multiplying the same number to both sides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4399F0BD-55F2-4737-ABB8-0DBA2F6B6B2A}"/>
              </a:ext>
            </a:extLst>
          </p:cNvPr>
          <p:cNvSpPr txBox="1"/>
          <p:nvPr/>
        </p:nvSpPr>
        <p:spPr>
          <a:xfrm>
            <a:off x="1886155" y="4000462"/>
            <a:ext cx="1843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altLang="zh-CN" sz="2000" b="1" dirty="0">
                <a:latin typeface="Roboto" panose="02010600030101010101" charset="0"/>
                <a:ea typeface="Roboto" panose="02010600030101010101" charset="0"/>
              </a:rPr>
              <a:t>x = -5</a:t>
            </a:r>
            <a:endParaRPr lang="en-CA" sz="2000" b="1" dirty="0">
              <a:latin typeface="Roboto" panose="02010600030101010101" charset="0"/>
              <a:ea typeface="Roboto" panose="0201060003010101010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What set of integers best describes:</a:t>
            </a:r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body" idx="1"/>
          </p:nvPr>
        </p:nvSpPr>
        <p:spPr>
          <a:xfrm>
            <a:off x="1049500" y="1437426"/>
            <a:ext cx="7020900" cy="270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10 m above sea level,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6 m under sea level,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sea level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94" name="Google Shape;94;p20">
            <a:hlinkClick r:id="" action="ppaction://hlinkshowjump?jump=firstslide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9639" y="3665553"/>
            <a:ext cx="397900" cy="3979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组合 4">
            <a:extLst>
              <a:ext uri="{FF2B5EF4-FFF2-40B4-BE49-F238E27FC236}">
                <a16:creationId xmlns:a16="http://schemas.microsoft.com/office/drawing/2014/main" id="{47EBEE82-AA78-4E3A-91C8-B347C5C9B718}"/>
              </a:ext>
            </a:extLst>
          </p:cNvPr>
          <p:cNvGrpSpPr/>
          <p:nvPr/>
        </p:nvGrpSpPr>
        <p:grpSpPr>
          <a:xfrm>
            <a:off x="383611" y="2958258"/>
            <a:ext cx="385764" cy="1569660"/>
            <a:chOff x="383611" y="2958258"/>
            <a:chExt cx="385764" cy="1569660"/>
          </a:xfrm>
        </p:grpSpPr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2A3239E3-DEDB-43EF-B29A-8123E36A6B84}"/>
                </a:ext>
              </a:extLst>
            </p:cNvPr>
            <p:cNvSpPr txBox="1"/>
            <p:nvPr/>
          </p:nvSpPr>
          <p:spPr>
            <a:xfrm>
              <a:off x="383611" y="2958258"/>
              <a:ext cx="38576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H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O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M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E</a:t>
              </a:r>
            </a:p>
            <a:p>
              <a:endParaRPr lang="en-CA" sz="1600" dirty="0">
                <a:latin typeface="Roboto" panose="02010600030101010101" charset="0"/>
                <a:ea typeface="Roboto" panose="02010600030101010101" charset="0"/>
              </a:endParaRPr>
            </a:p>
          </p:txBody>
        </p:sp>
        <p:cxnSp>
          <p:nvCxnSpPr>
            <p:cNvPr id="7" name="直接箭头连接符 6">
              <a:extLst>
                <a:ext uri="{FF2B5EF4-FFF2-40B4-BE49-F238E27FC236}">
                  <a16:creationId xmlns:a16="http://schemas.microsoft.com/office/drawing/2014/main" id="{D1EA5DBC-10D9-4FB5-84BD-D02552AD064B}"/>
                </a:ext>
              </a:extLst>
            </p:cNvPr>
            <p:cNvCxnSpPr/>
            <p:nvPr/>
          </p:nvCxnSpPr>
          <p:spPr>
            <a:xfrm flipV="1">
              <a:off x="435769" y="4214813"/>
              <a:ext cx="257175" cy="24288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2EC052C9-85D7-4F07-BA5C-8D4F1E704B15}"/>
              </a:ext>
            </a:extLst>
          </p:cNvPr>
          <p:cNvGrpSpPr/>
          <p:nvPr/>
        </p:nvGrpSpPr>
        <p:grpSpPr>
          <a:xfrm>
            <a:off x="5765006" y="1529713"/>
            <a:ext cx="600070" cy="2614613"/>
            <a:chOff x="5765006" y="1529713"/>
            <a:chExt cx="600070" cy="2614613"/>
          </a:xfrm>
        </p:grpSpPr>
        <p:cxnSp>
          <p:nvCxnSpPr>
            <p:cNvPr id="3" name="直接连接符 2">
              <a:extLst>
                <a:ext uri="{FF2B5EF4-FFF2-40B4-BE49-F238E27FC236}">
                  <a16:creationId xmlns:a16="http://schemas.microsoft.com/office/drawing/2014/main" id="{EB82984F-58DE-4C3C-A7C2-247D9406C814}"/>
                </a:ext>
              </a:extLst>
            </p:cNvPr>
            <p:cNvCxnSpPr/>
            <p:nvPr/>
          </p:nvCxnSpPr>
          <p:spPr>
            <a:xfrm>
              <a:off x="5765006" y="1529713"/>
              <a:ext cx="0" cy="261461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642E3C7D-58C4-439D-A73F-95DCB163D6D7}"/>
                </a:ext>
              </a:extLst>
            </p:cNvPr>
            <p:cNvSpPr txBox="1"/>
            <p:nvPr/>
          </p:nvSpPr>
          <p:spPr>
            <a:xfrm>
              <a:off x="5900737" y="2991870"/>
              <a:ext cx="4143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latin typeface="Roboto" panose="02010600030101010101" charset="0"/>
                  <a:ea typeface="Roboto" panose="02010600030101010101" charset="0"/>
                </a:rPr>
                <a:t>0</a:t>
              </a:r>
              <a:endParaRPr lang="en-CA" sz="1600" dirty="0">
                <a:latin typeface="Roboto" panose="02010600030101010101" charset="0"/>
                <a:ea typeface="Roboto" panose="02010600030101010101" charset="0"/>
              </a:endParaRPr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7444291B-C7C4-4021-AD8D-C3357D0C5868}"/>
                </a:ext>
              </a:extLst>
            </p:cNvPr>
            <p:cNvSpPr txBox="1"/>
            <p:nvPr/>
          </p:nvSpPr>
          <p:spPr>
            <a:xfrm>
              <a:off x="5817699" y="1546475"/>
              <a:ext cx="54737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latin typeface="Roboto" panose="02010600030101010101" charset="0"/>
                  <a:ea typeface="Roboto" panose="02010600030101010101" charset="0"/>
                </a:rPr>
                <a:t>+10</a:t>
              </a:r>
              <a:endParaRPr lang="en-CA" sz="1600" dirty="0">
                <a:latin typeface="Roboto" panose="02010600030101010101" charset="0"/>
                <a:ea typeface="Roboto" panose="02010600030101010101" charset="0"/>
              </a:endParaRP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C4D262E5-A67B-454E-9379-B90924379491}"/>
                </a:ext>
              </a:extLst>
            </p:cNvPr>
            <p:cNvSpPr txBox="1"/>
            <p:nvPr/>
          </p:nvSpPr>
          <p:spPr>
            <a:xfrm>
              <a:off x="5884218" y="3724899"/>
              <a:ext cx="4143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latin typeface="Roboto" panose="02010600030101010101" charset="0"/>
                  <a:ea typeface="Roboto" panose="02010600030101010101" charset="0"/>
                </a:rPr>
                <a:t>-6</a:t>
              </a:r>
              <a:endParaRPr lang="en-CA" sz="1600" dirty="0">
                <a:latin typeface="Roboto" panose="02010600030101010101" charset="0"/>
                <a:ea typeface="Roboto" panose="02010600030101010101" charset="0"/>
              </a:endParaRPr>
            </a:p>
          </p:txBody>
        </p:sp>
      </p:grpSp>
      <p:sp>
        <p:nvSpPr>
          <p:cNvPr id="9" name="文本框 8">
            <a:extLst>
              <a:ext uri="{FF2B5EF4-FFF2-40B4-BE49-F238E27FC236}">
                <a16:creationId xmlns:a16="http://schemas.microsoft.com/office/drawing/2014/main" id="{72570800-7731-4070-9683-37092863415E}"/>
              </a:ext>
            </a:extLst>
          </p:cNvPr>
          <p:cNvSpPr txBox="1"/>
          <p:nvPr/>
        </p:nvSpPr>
        <p:spPr>
          <a:xfrm>
            <a:off x="1938189" y="3643432"/>
            <a:ext cx="2364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Roboto" panose="02010600030101010101" charset="0"/>
                <a:ea typeface="Roboto" panose="02010600030101010101" charset="0"/>
              </a:rPr>
              <a:t>（</a:t>
            </a:r>
            <a:r>
              <a:rPr lang="en-US" altLang="zh-CN" sz="2000" b="1" dirty="0">
                <a:latin typeface="Roboto" panose="02010600030101010101" charset="0"/>
                <a:ea typeface="Roboto" panose="02010600030101010101" charset="0"/>
              </a:rPr>
              <a:t>+10</a:t>
            </a:r>
            <a:r>
              <a:rPr lang="en-CA" altLang="zh-CN" sz="2000" b="1" dirty="0">
                <a:latin typeface="Roboto" panose="02010600030101010101" charset="0"/>
                <a:ea typeface="Roboto" panose="02010600030101010101" charset="0"/>
              </a:rPr>
              <a:t>,</a:t>
            </a:r>
            <a:r>
              <a:rPr lang="zh-CN" altLang="en-US" sz="2000" b="1" dirty="0">
                <a:latin typeface="Roboto" panose="02010600030101010101" charset="0"/>
                <a:ea typeface="Roboto" panose="02010600030101010101" charset="0"/>
              </a:rPr>
              <a:t> </a:t>
            </a:r>
            <a:r>
              <a:rPr lang="en-CA" altLang="zh-CN" sz="2000" b="1" dirty="0">
                <a:latin typeface="Roboto" panose="02010600030101010101" charset="0"/>
                <a:ea typeface="Roboto" panose="02010600030101010101" charset="0"/>
              </a:rPr>
              <a:t>-6,</a:t>
            </a:r>
            <a:r>
              <a:rPr lang="zh-CN" altLang="en-US" sz="2000" b="1" dirty="0">
                <a:latin typeface="Roboto" panose="02010600030101010101" charset="0"/>
                <a:ea typeface="Roboto" panose="02010600030101010101" charset="0"/>
              </a:rPr>
              <a:t> </a:t>
            </a:r>
            <a:r>
              <a:rPr lang="en-CA" altLang="zh-CN" sz="2000" b="1" dirty="0">
                <a:latin typeface="Roboto" panose="02010600030101010101" charset="0"/>
                <a:ea typeface="Roboto" panose="02010600030101010101" charset="0"/>
              </a:rPr>
              <a:t>0)</a:t>
            </a:r>
            <a:endParaRPr lang="en-CA" sz="2000" b="1" dirty="0">
              <a:latin typeface="Roboto" panose="02010600030101010101" charset="0"/>
              <a:ea typeface="Roboto" panose="0201060003010101010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What is </a:t>
            </a:r>
            <a:r>
              <a:rPr lang="en-US" altLang="zh-CN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the</a:t>
            </a:r>
            <a:r>
              <a:rPr lang="en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 zero principle? </a:t>
            </a:r>
            <a:endParaRPr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00" name="Google Shape;100;p21">
            <a:hlinkClick r:id="" action="ppaction://hlinkshowjump?jump=firstslide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9639" y="3665553"/>
            <a:ext cx="397900" cy="3979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组合 3">
            <a:extLst>
              <a:ext uri="{FF2B5EF4-FFF2-40B4-BE49-F238E27FC236}">
                <a16:creationId xmlns:a16="http://schemas.microsoft.com/office/drawing/2014/main" id="{376995D7-11FD-4EA3-9490-21E7385A33EB}"/>
              </a:ext>
            </a:extLst>
          </p:cNvPr>
          <p:cNvGrpSpPr/>
          <p:nvPr/>
        </p:nvGrpSpPr>
        <p:grpSpPr>
          <a:xfrm>
            <a:off x="383611" y="2958258"/>
            <a:ext cx="385764" cy="1569660"/>
            <a:chOff x="383611" y="2958258"/>
            <a:chExt cx="385764" cy="1569660"/>
          </a:xfrm>
        </p:grpSpPr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F9EE1F5C-F996-4844-AEF4-551394AE2B5B}"/>
                </a:ext>
              </a:extLst>
            </p:cNvPr>
            <p:cNvSpPr txBox="1"/>
            <p:nvPr/>
          </p:nvSpPr>
          <p:spPr>
            <a:xfrm>
              <a:off x="383611" y="2958258"/>
              <a:ext cx="38576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H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O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M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E</a:t>
              </a:r>
            </a:p>
            <a:p>
              <a:endParaRPr lang="en-CA" sz="1600" dirty="0">
                <a:latin typeface="Roboto" panose="02010600030101010101" charset="0"/>
                <a:ea typeface="Roboto" panose="02010600030101010101" charset="0"/>
              </a:endParaRPr>
            </a:p>
          </p:txBody>
        </p:sp>
        <p:cxnSp>
          <p:nvCxnSpPr>
            <p:cNvPr id="6" name="直接箭头连接符 5">
              <a:extLst>
                <a:ext uri="{FF2B5EF4-FFF2-40B4-BE49-F238E27FC236}">
                  <a16:creationId xmlns:a16="http://schemas.microsoft.com/office/drawing/2014/main" id="{9CDBA477-E878-43C3-98D3-6500528952CB}"/>
                </a:ext>
              </a:extLst>
            </p:cNvPr>
            <p:cNvCxnSpPr/>
            <p:nvPr/>
          </p:nvCxnSpPr>
          <p:spPr>
            <a:xfrm flipV="1">
              <a:off x="435769" y="4214813"/>
              <a:ext cx="257175" cy="24288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1887D15A-68FD-4402-8FED-0B54293EBD77}"/>
              </a:ext>
            </a:extLst>
          </p:cNvPr>
          <p:cNvSpPr txBox="1"/>
          <p:nvPr/>
        </p:nvSpPr>
        <p:spPr>
          <a:xfrm>
            <a:off x="1049500" y="1546475"/>
            <a:ext cx="7108031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Opposite integers add up to zero.</a:t>
            </a:r>
          </a:p>
          <a:p>
            <a:pPr>
              <a:lnSpc>
                <a:spcPct val="150000"/>
              </a:lnSpc>
            </a:pPr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Example:</a:t>
            </a:r>
          </a:p>
          <a:p>
            <a:pPr>
              <a:lnSpc>
                <a:spcPct val="150000"/>
              </a:lnSpc>
            </a:pPr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(+5) + (-5)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 txBox="1">
            <a:spLocks noGrp="1"/>
          </p:cNvSpPr>
          <p:nvPr>
            <p:ph type="body" idx="1"/>
          </p:nvPr>
        </p:nvSpPr>
        <p:spPr>
          <a:xfrm>
            <a:off x="988589" y="782093"/>
            <a:ext cx="7020900" cy="270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>
                <a:latin typeface="Roboto"/>
                <a:ea typeface="Roboto"/>
                <a:cs typeface="Roboto"/>
                <a:sym typeface="Roboto"/>
              </a:rPr>
              <a:t>What is the result if:</a:t>
            </a:r>
            <a:endParaRPr b="1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>
                <a:latin typeface="Roboto"/>
                <a:ea typeface="Roboto"/>
                <a:cs typeface="Roboto"/>
                <a:sym typeface="Roboto"/>
              </a:rPr>
              <a:t>a </a:t>
            </a:r>
            <a:r>
              <a:rPr lang="en" b="1" dirty="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negative </a:t>
            </a:r>
            <a:r>
              <a:rPr lang="en" b="1" dirty="0">
                <a:latin typeface="Roboto"/>
                <a:ea typeface="Roboto"/>
                <a:cs typeface="Roboto"/>
                <a:sym typeface="Roboto"/>
              </a:rPr>
              <a:t>integer is </a:t>
            </a:r>
            <a:r>
              <a:rPr lang="en" b="1" u="sng" dirty="0">
                <a:latin typeface="Roboto"/>
                <a:ea typeface="Roboto"/>
                <a:cs typeface="Roboto"/>
                <a:sym typeface="Roboto"/>
              </a:rPr>
              <a:t>subtracted</a:t>
            </a:r>
            <a:r>
              <a:rPr lang="en" b="1" dirty="0">
                <a:latin typeface="Roboto"/>
                <a:ea typeface="Roboto"/>
                <a:cs typeface="Roboto"/>
                <a:sym typeface="Roboto"/>
              </a:rPr>
              <a:t> from a </a:t>
            </a:r>
            <a:r>
              <a:rPr lang="en" b="1" dirty="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negative</a:t>
            </a:r>
            <a:r>
              <a:rPr lang="en" b="1" dirty="0">
                <a:latin typeface="Roboto"/>
                <a:ea typeface="Roboto"/>
                <a:cs typeface="Roboto"/>
                <a:sym typeface="Roboto"/>
              </a:rPr>
              <a:t> integer?</a:t>
            </a:r>
            <a:endParaRPr b="1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06" name="Google Shape;106;p22">
            <a:hlinkClick r:id="" action="ppaction://hlinkshowjump?jump=firstslide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9639" y="3665553"/>
            <a:ext cx="397900" cy="3979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组合 3">
            <a:extLst>
              <a:ext uri="{FF2B5EF4-FFF2-40B4-BE49-F238E27FC236}">
                <a16:creationId xmlns:a16="http://schemas.microsoft.com/office/drawing/2014/main" id="{2C8BAAA1-16FB-43E1-A2F3-7C41B5FE89B0}"/>
              </a:ext>
            </a:extLst>
          </p:cNvPr>
          <p:cNvGrpSpPr/>
          <p:nvPr/>
        </p:nvGrpSpPr>
        <p:grpSpPr>
          <a:xfrm>
            <a:off x="383611" y="2958258"/>
            <a:ext cx="385764" cy="1569660"/>
            <a:chOff x="383611" y="2958258"/>
            <a:chExt cx="385764" cy="1569660"/>
          </a:xfrm>
        </p:grpSpPr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A236AFDE-C5C8-4100-94DE-04D434B19383}"/>
                </a:ext>
              </a:extLst>
            </p:cNvPr>
            <p:cNvSpPr txBox="1"/>
            <p:nvPr/>
          </p:nvSpPr>
          <p:spPr>
            <a:xfrm>
              <a:off x="383611" y="2958258"/>
              <a:ext cx="38576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H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O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M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E</a:t>
              </a:r>
            </a:p>
            <a:p>
              <a:endParaRPr lang="en-CA" sz="1600" dirty="0">
                <a:latin typeface="Roboto" panose="02010600030101010101" charset="0"/>
                <a:ea typeface="Roboto" panose="02010600030101010101" charset="0"/>
              </a:endParaRPr>
            </a:p>
          </p:txBody>
        </p:sp>
        <p:cxnSp>
          <p:nvCxnSpPr>
            <p:cNvPr id="6" name="直接箭头连接符 5">
              <a:extLst>
                <a:ext uri="{FF2B5EF4-FFF2-40B4-BE49-F238E27FC236}">
                  <a16:creationId xmlns:a16="http://schemas.microsoft.com/office/drawing/2014/main" id="{E92D837A-4975-4748-8E1E-87603439CA9F}"/>
                </a:ext>
              </a:extLst>
            </p:cNvPr>
            <p:cNvCxnSpPr/>
            <p:nvPr/>
          </p:nvCxnSpPr>
          <p:spPr>
            <a:xfrm flipV="1">
              <a:off x="435769" y="4214813"/>
              <a:ext cx="257175" cy="24288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61058645-A0A0-4506-8E72-4D7C3CFE506E}"/>
              </a:ext>
            </a:extLst>
          </p:cNvPr>
          <p:cNvSpPr txBox="1"/>
          <p:nvPr/>
        </p:nvSpPr>
        <p:spPr>
          <a:xfrm>
            <a:off x="1563255" y="2394309"/>
            <a:ext cx="2771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(-2) – (-1)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B3A1E60-6240-40BB-8C71-8B348768C7FB}"/>
              </a:ext>
            </a:extLst>
          </p:cNvPr>
          <p:cNvSpPr txBox="1"/>
          <p:nvPr/>
        </p:nvSpPr>
        <p:spPr>
          <a:xfrm>
            <a:off x="1350167" y="2872501"/>
            <a:ext cx="2771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= (-2) + (+1)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CF46872-3556-482A-B75E-3D6265970683}"/>
              </a:ext>
            </a:extLst>
          </p:cNvPr>
          <p:cNvSpPr txBox="1"/>
          <p:nvPr/>
        </p:nvSpPr>
        <p:spPr>
          <a:xfrm>
            <a:off x="1350167" y="3327152"/>
            <a:ext cx="2771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= </a:t>
            </a:r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(-1)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5E012925-AC37-4242-931C-45C5F02CC480}"/>
              </a:ext>
            </a:extLst>
          </p:cNvPr>
          <p:cNvSpPr txBox="1"/>
          <p:nvPr/>
        </p:nvSpPr>
        <p:spPr>
          <a:xfrm>
            <a:off x="3665652" y="2392889"/>
            <a:ext cx="2771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(-2) – (-2)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920CEFFB-1A85-4D36-B7FB-A35B072D453F}"/>
              </a:ext>
            </a:extLst>
          </p:cNvPr>
          <p:cNvSpPr txBox="1"/>
          <p:nvPr/>
        </p:nvSpPr>
        <p:spPr>
          <a:xfrm>
            <a:off x="3472695" y="2874056"/>
            <a:ext cx="2771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= (-2) + (+2)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7F932A7-DB3C-4527-BCAC-7950AA52BE28}"/>
              </a:ext>
            </a:extLst>
          </p:cNvPr>
          <p:cNvSpPr txBox="1"/>
          <p:nvPr/>
        </p:nvSpPr>
        <p:spPr>
          <a:xfrm>
            <a:off x="3472695" y="3339286"/>
            <a:ext cx="2771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= </a:t>
            </a:r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0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7BE765E8-DE42-49B5-A164-976BCBA1271C}"/>
              </a:ext>
            </a:extLst>
          </p:cNvPr>
          <p:cNvSpPr txBox="1"/>
          <p:nvPr/>
        </p:nvSpPr>
        <p:spPr>
          <a:xfrm>
            <a:off x="6023745" y="2395655"/>
            <a:ext cx="2771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(-2) – (-3)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F6C9A153-38F4-4C7C-93DD-55C34F019CC6}"/>
              </a:ext>
            </a:extLst>
          </p:cNvPr>
          <p:cNvSpPr txBox="1"/>
          <p:nvPr/>
        </p:nvSpPr>
        <p:spPr>
          <a:xfrm>
            <a:off x="5836221" y="2864704"/>
            <a:ext cx="2771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= (-2) + (+3)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39E8B97-B649-4D6A-BF0C-D8A2C3B54CD2}"/>
              </a:ext>
            </a:extLst>
          </p:cNvPr>
          <p:cNvSpPr txBox="1"/>
          <p:nvPr/>
        </p:nvSpPr>
        <p:spPr>
          <a:xfrm>
            <a:off x="5836221" y="3333753"/>
            <a:ext cx="2771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= </a:t>
            </a:r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(+1)</a:t>
            </a:r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264C4999-0232-4467-BD27-EBFAAE4FB19E}"/>
              </a:ext>
            </a:extLst>
          </p:cNvPr>
          <p:cNvCxnSpPr>
            <a:cxnSpLocks/>
          </p:cNvCxnSpPr>
          <p:nvPr/>
        </p:nvCxnSpPr>
        <p:spPr>
          <a:xfrm>
            <a:off x="3164681" y="2517342"/>
            <a:ext cx="0" cy="12099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9694ACE6-CEBD-49A6-980B-41516CAE7B0B}"/>
              </a:ext>
            </a:extLst>
          </p:cNvPr>
          <p:cNvCxnSpPr>
            <a:cxnSpLocks/>
          </p:cNvCxnSpPr>
          <p:nvPr/>
        </p:nvCxnSpPr>
        <p:spPr>
          <a:xfrm>
            <a:off x="5488781" y="2517342"/>
            <a:ext cx="0" cy="12099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FA8E9973-34B2-4BE9-92D9-319A5B3D0678}"/>
              </a:ext>
            </a:extLst>
          </p:cNvPr>
          <p:cNvSpPr txBox="1"/>
          <p:nvPr/>
        </p:nvSpPr>
        <p:spPr>
          <a:xfrm>
            <a:off x="2827401" y="3893075"/>
            <a:ext cx="3343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positive, zero, or negative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3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What set of integers best describes: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3"/>
          <p:cNvSpPr txBox="1">
            <a:spLocks noGrp="1"/>
          </p:cNvSpPr>
          <p:nvPr>
            <p:ph type="body" idx="1"/>
          </p:nvPr>
        </p:nvSpPr>
        <p:spPr>
          <a:xfrm>
            <a:off x="1049500" y="1437426"/>
            <a:ext cx="7020900" cy="5392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earning $14, but $3 deducted for tax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13" name="Google Shape;113;p23">
            <a:hlinkClick r:id="" action="ppaction://hlinkshowjump?jump=firstslide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9639" y="3665553"/>
            <a:ext cx="397900" cy="3979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组合 4">
            <a:extLst>
              <a:ext uri="{FF2B5EF4-FFF2-40B4-BE49-F238E27FC236}">
                <a16:creationId xmlns:a16="http://schemas.microsoft.com/office/drawing/2014/main" id="{1F773D63-A7D7-45D7-9F62-F3115E317B51}"/>
              </a:ext>
            </a:extLst>
          </p:cNvPr>
          <p:cNvGrpSpPr/>
          <p:nvPr/>
        </p:nvGrpSpPr>
        <p:grpSpPr>
          <a:xfrm>
            <a:off x="383611" y="2958258"/>
            <a:ext cx="385764" cy="1569660"/>
            <a:chOff x="383611" y="2958258"/>
            <a:chExt cx="385764" cy="1569660"/>
          </a:xfrm>
        </p:grpSpPr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12AFBCC0-A8DD-492A-B2EE-655DCC5BF0FA}"/>
                </a:ext>
              </a:extLst>
            </p:cNvPr>
            <p:cNvSpPr txBox="1"/>
            <p:nvPr/>
          </p:nvSpPr>
          <p:spPr>
            <a:xfrm>
              <a:off x="383611" y="2958258"/>
              <a:ext cx="38576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H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O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M</a:t>
              </a:r>
            </a:p>
            <a:p>
              <a:r>
                <a:rPr lang="en-CA" sz="2000" b="1" dirty="0">
                  <a:latin typeface="Sniglet" panose="02010600030101010101" charset="0"/>
                  <a:ea typeface="Roboto" panose="02010600030101010101" charset="0"/>
                </a:rPr>
                <a:t>E</a:t>
              </a:r>
            </a:p>
            <a:p>
              <a:endParaRPr lang="en-CA" sz="1600" dirty="0">
                <a:latin typeface="Roboto" panose="02010600030101010101" charset="0"/>
                <a:ea typeface="Roboto" panose="02010600030101010101" charset="0"/>
              </a:endParaRPr>
            </a:p>
          </p:txBody>
        </p:sp>
        <p:cxnSp>
          <p:nvCxnSpPr>
            <p:cNvPr id="7" name="直接箭头连接符 6">
              <a:extLst>
                <a:ext uri="{FF2B5EF4-FFF2-40B4-BE49-F238E27FC236}">
                  <a16:creationId xmlns:a16="http://schemas.microsoft.com/office/drawing/2014/main" id="{1CD4D078-5D4F-463F-A88C-5F90C3FC92C6}"/>
                </a:ext>
              </a:extLst>
            </p:cNvPr>
            <p:cNvCxnSpPr/>
            <p:nvPr/>
          </p:nvCxnSpPr>
          <p:spPr>
            <a:xfrm flipV="1">
              <a:off x="435769" y="4214813"/>
              <a:ext cx="257175" cy="24288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DA95205A-5B20-4069-B3F0-59A635A00C58}"/>
              </a:ext>
            </a:extLst>
          </p:cNvPr>
          <p:cNvSpPr txBox="1"/>
          <p:nvPr/>
        </p:nvSpPr>
        <p:spPr>
          <a:xfrm>
            <a:off x="1073600" y="2245235"/>
            <a:ext cx="6529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earning $14 = getting $14 = </a:t>
            </a:r>
            <a:r>
              <a:rPr lang="en-CA" sz="2000" dirty="0">
                <a:solidFill>
                  <a:srgbClr val="FF0000"/>
                </a:solidFill>
                <a:latin typeface="Roboto" panose="02010600030101010101" charset="0"/>
                <a:ea typeface="Roboto" panose="02010600030101010101" charset="0"/>
              </a:rPr>
              <a:t>positive</a:t>
            </a:r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 = (+14)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1CA8E38-10E5-4A4B-960E-A8C9F09CED36}"/>
              </a:ext>
            </a:extLst>
          </p:cNvPr>
          <p:cNvSpPr txBox="1"/>
          <p:nvPr/>
        </p:nvSpPr>
        <p:spPr>
          <a:xfrm>
            <a:off x="1073600" y="2621063"/>
            <a:ext cx="6529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$3 deducted for tax = losing $3 = </a:t>
            </a:r>
            <a:r>
              <a:rPr lang="en-CA" sz="2000" dirty="0">
                <a:solidFill>
                  <a:srgbClr val="FF0000"/>
                </a:solidFill>
                <a:latin typeface="Roboto" panose="02010600030101010101" charset="0"/>
                <a:ea typeface="Roboto" panose="02010600030101010101" charset="0"/>
              </a:rPr>
              <a:t>negative</a:t>
            </a:r>
            <a:r>
              <a:rPr lang="en-CA" sz="2000" dirty="0">
                <a:latin typeface="Roboto" panose="02010600030101010101" charset="0"/>
                <a:ea typeface="Roboto" panose="02010600030101010101" charset="0"/>
              </a:rPr>
              <a:t> = (-3)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4E42DDE7-4D94-45BA-9A5C-10C747A2A3DF}"/>
              </a:ext>
            </a:extLst>
          </p:cNvPr>
          <p:cNvSpPr txBox="1"/>
          <p:nvPr/>
        </p:nvSpPr>
        <p:spPr>
          <a:xfrm>
            <a:off x="1447400" y="3382694"/>
            <a:ext cx="4143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>
                <a:latin typeface="Roboto" panose="02010600030101010101" charset="0"/>
                <a:ea typeface="Roboto" panose="02010600030101010101" charset="0"/>
              </a:rPr>
              <a:t>(+14, -3)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Seyton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931</Words>
  <Application>Microsoft Office PowerPoint</Application>
  <PresentationFormat>全屏显示(16:9)</PresentationFormat>
  <Paragraphs>225</Paragraphs>
  <Slides>20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5" baseType="lpstr">
      <vt:lpstr>Roboto</vt:lpstr>
      <vt:lpstr>Sniglet</vt:lpstr>
      <vt:lpstr>Patrick Hand SC</vt:lpstr>
      <vt:lpstr>Arial</vt:lpstr>
      <vt:lpstr>Seyton template</vt:lpstr>
      <vt:lpstr>PowerPoint 演示文稿</vt:lpstr>
      <vt:lpstr>PowerPoint 演示文稿</vt:lpstr>
      <vt:lpstr>Write the proper integer expression:</vt:lpstr>
      <vt:lpstr>What set of integers best describes:</vt:lpstr>
      <vt:lpstr>-7 - x = -2</vt:lpstr>
      <vt:lpstr>What set of integers best describes:</vt:lpstr>
      <vt:lpstr>What is the zero principle? </vt:lpstr>
      <vt:lpstr>PowerPoint 演示文稿</vt:lpstr>
      <vt:lpstr>What set of integers best describes: </vt:lpstr>
      <vt:lpstr>PowerPoint 演示文稿</vt:lpstr>
      <vt:lpstr>What expression best describes:</vt:lpstr>
      <vt:lpstr>What addition expression best describes: </vt:lpstr>
      <vt:lpstr>PowerPoint 演示文稿</vt:lpstr>
      <vt:lpstr>Which city had the smallest temperature change?</vt:lpstr>
      <vt:lpstr>PowerPoint 演示文稿</vt:lpstr>
      <vt:lpstr>PowerPoint 演示文稿</vt:lpstr>
      <vt:lpstr>What subtraction expression best describes: </vt:lpstr>
      <vt:lpstr>PowerPoint 演示文稿</vt:lpstr>
      <vt:lpstr>x - 4 = -6</vt:lpstr>
      <vt:lpstr>What expression best describes: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Tina Rong</cp:lastModifiedBy>
  <cp:revision>1</cp:revision>
  <dcterms:modified xsi:type="dcterms:W3CDTF">2019-04-11T12:24:57Z</dcterms:modified>
</cp:coreProperties>
</file>